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73" r:id="rId6"/>
    <p:sldId id="259" r:id="rId7"/>
    <p:sldId id="260" r:id="rId8"/>
    <p:sldId id="262" r:id="rId9"/>
    <p:sldId id="263" r:id="rId10"/>
    <p:sldId id="264" r:id="rId11"/>
    <p:sldId id="265" r:id="rId12"/>
    <p:sldId id="267" r:id="rId13"/>
    <p:sldId id="268" r:id="rId14"/>
    <p:sldId id="270" r:id="rId15"/>
    <p:sldId id="272" r:id="rId16"/>
    <p:sldId id="274" r:id="rId17"/>
    <p:sldId id="269" r:id="rId18"/>
    <p:sldId id="271" r:id="rId19"/>
    <p:sldId id="275" r:id="rId20"/>
    <p:sldId id="276" r:id="rId21"/>
    <p:sldId id="282" r:id="rId22"/>
    <p:sldId id="283" r:id="rId23"/>
    <p:sldId id="284" r:id="rId24"/>
    <p:sldId id="277" r:id="rId25"/>
    <p:sldId id="285" r:id="rId26"/>
    <p:sldId id="291" r:id="rId27"/>
    <p:sldId id="292" r:id="rId28"/>
    <p:sldId id="278" r:id="rId29"/>
    <p:sldId id="286" r:id="rId30"/>
    <p:sldId id="293" r:id="rId31"/>
    <p:sldId id="294" r:id="rId32"/>
    <p:sldId id="295" r:id="rId33"/>
    <p:sldId id="279" r:id="rId34"/>
    <p:sldId id="287" r:id="rId35"/>
    <p:sldId id="296" r:id="rId36"/>
    <p:sldId id="297" r:id="rId37"/>
    <p:sldId id="280" r:id="rId38"/>
    <p:sldId id="288" r:id="rId39"/>
    <p:sldId id="299" r:id="rId40"/>
    <p:sldId id="300" r:id="rId41"/>
    <p:sldId id="301" r:id="rId42"/>
    <p:sldId id="302" r:id="rId43"/>
    <p:sldId id="298" r:id="rId44"/>
    <p:sldId id="281" r:id="rId45"/>
    <p:sldId id="289" r:id="rId46"/>
    <p:sldId id="304" r:id="rId47"/>
    <p:sldId id="290"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8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diagrams/_rels/data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7.svg"/></Relationships>
</file>

<file path=ppt/diagrams/_rels/data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ata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ata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6" Type="http://schemas.openxmlformats.org/officeDocument/2006/relationships/image" Target="../media/image16.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_rels/data20.xml.rels><?xml version="1.0" encoding="UTF-8" standalone="yes"?>
<Relationships xmlns="http://schemas.openxmlformats.org/package/2006/relationships"><Relationship Id="rId1" Type="http://schemas.openxmlformats.org/officeDocument/2006/relationships/hyperlink" Target="http://www.ftc.gov/" TargetMode="External"/></Relationships>
</file>

<file path=ppt/diagrams/_rels/data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ata2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1.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ata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hyperlink" Target="https://en.wikipedia.org/wiki/Phishing" TargetMode="Externa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diagrams/_rels/data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43.svg"/><Relationship Id="rId4" Type="http://schemas.openxmlformats.org/officeDocument/2006/relationships/image" Target="../media/image39.svg"/><Relationship Id="rId9" Type="http://schemas.openxmlformats.org/officeDocument/2006/relationships/image" Target="../media/image42.png"/></Relationships>
</file>

<file path=ppt/diagrams/_rels/data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9.svg"/><Relationship Id="rId3" Type="http://schemas.openxmlformats.org/officeDocument/2006/relationships/image" Target="../media/image28.svg"/><Relationship Id="rId7" Type="http://schemas.openxmlformats.org/officeDocument/2006/relationships/image" Target="../media/image47.svg"/><Relationship Id="rId12" Type="http://schemas.openxmlformats.org/officeDocument/2006/relationships/image" Target="../media/image48.png"/><Relationship Id="rId2" Type="http://schemas.openxmlformats.org/officeDocument/2006/relationships/image" Target="../media/image27.png"/><Relationship Id="rId1" Type="http://schemas.openxmlformats.org/officeDocument/2006/relationships/hyperlink" Target="http://www.haveibeenpwned.com/" TargetMode="External"/><Relationship Id="rId6" Type="http://schemas.openxmlformats.org/officeDocument/2006/relationships/image" Target="../media/image46.png"/><Relationship Id="rId11" Type="http://schemas.openxmlformats.org/officeDocument/2006/relationships/image" Target="../media/image22.svg"/><Relationship Id="rId5" Type="http://schemas.openxmlformats.org/officeDocument/2006/relationships/image" Target="../media/image45.svg"/><Relationship Id="rId10" Type="http://schemas.openxmlformats.org/officeDocument/2006/relationships/image" Target="../media/image21.png"/><Relationship Id="rId4" Type="http://schemas.openxmlformats.org/officeDocument/2006/relationships/image" Target="../media/image44.png"/><Relationship Id="rId9" Type="http://schemas.openxmlformats.org/officeDocument/2006/relationships/image" Target="../media/image35.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7.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6" Type="http://schemas.openxmlformats.org/officeDocument/2006/relationships/image" Target="../media/image16.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diagrams/_rels/drawing20.xml.rels><?xml version="1.0" encoding="UTF-8" standalone="yes"?>
<Relationships xmlns="http://schemas.openxmlformats.org/package/2006/relationships"><Relationship Id="rId1" Type="http://schemas.openxmlformats.org/officeDocument/2006/relationships/hyperlink" Target="http://www.ftc.gov/" TargetMode="External"/></Relationships>
</file>

<file path=ppt/diagrams/_rels/drawing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svg"/><Relationship Id="rId1" Type="http://schemas.openxmlformats.org/officeDocument/2006/relationships/image" Target="../media/image67.png"/><Relationship Id="rId4" Type="http://schemas.openxmlformats.org/officeDocument/2006/relationships/image" Target="../media/image70.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1.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en.wikipedia.org/wiki/Phishing" TargetMode="External"/><Relationship Id="rId7" Type="http://schemas.openxmlformats.org/officeDocument/2006/relationships/image" Target="../media/image26.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 Id="rId9"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43.svg"/><Relationship Id="rId4" Type="http://schemas.openxmlformats.org/officeDocument/2006/relationships/image" Target="../media/image39.svg"/><Relationship Id="rId9" Type="http://schemas.openxmlformats.org/officeDocument/2006/relationships/image" Target="../media/image42.png"/></Relationships>
</file>

<file path=ppt/diagrams/_rels/drawing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34.png"/><Relationship Id="rId12" Type="http://schemas.openxmlformats.org/officeDocument/2006/relationships/image" Target="../media/image48.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47.svg"/><Relationship Id="rId11" Type="http://schemas.openxmlformats.org/officeDocument/2006/relationships/image" Target="../media/image22.svg"/><Relationship Id="rId5" Type="http://schemas.openxmlformats.org/officeDocument/2006/relationships/image" Target="../media/image46.png"/><Relationship Id="rId10" Type="http://schemas.openxmlformats.org/officeDocument/2006/relationships/image" Target="../media/image21.png"/><Relationship Id="rId4" Type="http://schemas.openxmlformats.org/officeDocument/2006/relationships/image" Target="../media/image45.svg"/><Relationship Id="rId9" Type="http://schemas.openxmlformats.org/officeDocument/2006/relationships/hyperlink" Target="http://www.haveibeenpwned.com/" TargetMode="Externa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2E182F-5A96-4B34-8333-0FBABE55C3F3}"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US"/>
        </a:p>
      </dgm:t>
    </dgm:pt>
    <dgm:pt modelId="{E766B139-4DD0-4B16-BE9C-ECD4C8BFFBC5}">
      <dgm:prSet/>
      <dgm:spPr/>
      <dgm:t>
        <a:bodyPr/>
        <a:lstStyle/>
        <a:p>
          <a:r>
            <a:rPr lang="en-US" dirty="0"/>
            <a:t>Course Objectives…………………………………………... 3</a:t>
          </a:r>
        </a:p>
      </dgm:t>
    </dgm:pt>
    <dgm:pt modelId="{0BC62DA4-8178-4841-9C39-D8238F9D9F2C}" type="parTrans" cxnId="{2B3F598F-F499-472B-A344-1FE3E1C93C31}">
      <dgm:prSet/>
      <dgm:spPr/>
      <dgm:t>
        <a:bodyPr/>
        <a:lstStyle/>
        <a:p>
          <a:endParaRPr lang="en-US"/>
        </a:p>
      </dgm:t>
    </dgm:pt>
    <dgm:pt modelId="{9A3825C3-29CB-47C6-B010-0003FD4F5129}" type="sibTrans" cxnId="{2B3F598F-F499-472B-A344-1FE3E1C93C31}">
      <dgm:prSet/>
      <dgm:spPr/>
      <dgm:t>
        <a:bodyPr/>
        <a:lstStyle/>
        <a:p>
          <a:endParaRPr lang="en-US"/>
        </a:p>
      </dgm:t>
    </dgm:pt>
    <dgm:pt modelId="{ABF33A6F-A94B-4674-834A-BE6BCB5FC6FD}">
      <dgm:prSet/>
      <dgm:spPr/>
      <dgm:t>
        <a:bodyPr/>
        <a:lstStyle/>
        <a:p>
          <a:r>
            <a:rPr lang="en-US" dirty="0"/>
            <a:t>Authors……………………………………………………… 4</a:t>
          </a:r>
        </a:p>
      </dgm:t>
    </dgm:pt>
    <dgm:pt modelId="{1E26D840-306A-416B-8520-B0EED2181231}" type="parTrans" cxnId="{39DE70EE-04C6-4A7D-99FC-3C2C213FB9C6}">
      <dgm:prSet/>
      <dgm:spPr/>
      <dgm:t>
        <a:bodyPr/>
        <a:lstStyle/>
        <a:p>
          <a:endParaRPr lang="en-US"/>
        </a:p>
      </dgm:t>
    </dgm:pt>
    <dgm:pt modelId="{80C5471B-63C3-4EE9-8B3C-0DAF1A992DB4}" type="sibTrans" cxnId="{39DE70EE-04C6-4A7D-99FC-3C2C213FB9C6}">
      <dgm:prSet/>
      <dgm:spPr/>
      <dgm:t>
        <a:bodyPr/>
        <a:lstStyle/>
        <a:p>
          <a:endParaRPr lang="en-US"/>
        </a:p>
      </dgm:t>
    </dgm:pt>
    <dgm:pt modelId="{AD6F9D49-E8DD-42B4-9966-9A222C2658C3}">
      <dgm:prSet/>
      <dgm:spPr/>
      <dgm:t>
        <a:bodyPr/>
        <a:lstStyle/>
        <a:p>
          <a:r>
            <a:rPr lang="en-US" dirty="0"/>
            <a:t>Passwords…………………………………………………… 6</a:t>
          </a:r>
        </a:p>
      </dgm:t>
    </dgm:pt>
    <dgm:pt modelId="{FCB8FBEF-04DF-45D5-8674-21AFA61DCCE3}" type="parTrans" cxnId="{748D1067-FC5F-476B-AA39-49048982AB9A}">
      <dgm:prSet/>
      <dgm:spPr/>
      <dgm:t>
        <a:bodyPr/>
        <a:lstStyle/>
        <a:p>
          <a:endParaRPr lang="en-US"/>
        </a:p>
      </dgm:t>
    </dgm:pt>
    <dgm:pt modelId="{10477C4F-FB31-429A-A25D-27F791B4D6A4}" type="sibTrans" cxnId="{748D1067-FC5F-476B-AA39-49048982AB9A}">
      <dgm:prSet/>
      <dgm:spPr/>
      <dgm:t>
        <a:bodyPr/>
        <a:lstStyle/>
        <a:p>
          <a:endParaRPr lang="en-US"/>
        </a:p>
      </dgm:t>
    </dgm:pt>
    <dgm:pt modelId="{EDD9D006-3270-44E8-8D1B-76BD5784906B}">
      <dgm:prSet/>
      <dgm:spPr/>
      <dgm:t>
        <a:bodyPr/>
        <a:lstStyle/>
        <a:p>
          <a:r>
            <a:rPr lang="en-US" dirty="0"/>
            <a:t>Emails……………………………………………………… 12</a:t>
          </a:r>
        </a:p>
      </dgm:t>
    </dgm:pt>
    <dgm:pt modelId="{2FE3F157-123A-41A0-861D-E2E91C4C0992}" type="parTrans" cxnId="{DD528DC1-F219-48EA-8EB2-D87F4BC14639}">
      <dgm:prSet/>
      <dgm:spPr/>
      <dgm:t>
        <a:bodyPr/>
        <a:lstStyle/>
        <a:p>
          <a:endParaRPr lang="en-US"/>
        </a:p>
      </dgm:t>
    </dgm:pt>
    <dgm:pt modelId="{F8F586E7-B0D3-49B1-BE07-5E4BC843ABF4}" type="sibTrans" cxnId="{DD528DC1-F219-48EA-8EB2-D87F4BC14639}">
      <dgm:prSet/>
      <dgm:spPr/>
      <dgm:t>
        <a:bodyPr/>
        <a:lstStyle/>
        <a:p>
          <a:endParaRPr lang="en-US"/>
        </a:p>
      </dgm:t>
    </dgm:pt>
    <dgm:pt modelId="{D86F2517-63A6-495F-90EC-9292C2CF20CD}">
      <dgm:prSet/>
      <dgm:spPr/>
      <dgm:t>
        <a:bodyPr/>
        <a:lstStyle/>
        <a:p>
          <a:r>
            <a:rPr lang="en-US" dirty="0"/>
            <a:t>Scams and ID Theft………………………………………… 19</a:t>
          </a:r>
        </a:p>
      </dgm:t>
    </dgm:pt>
    <dgm:pt modelId="{9A0BD00C-9A87-4787-BC3D-E8E8789AA46D}" type="parTrans" cxnId="{209C2297-28C2-40BE-BB7F-FE85A0B25482}">
      <dgm:prSet/>
      <dgm:spPr/>
      <dgm:t>
        <a:bodyPr/>
        <a:lstStyle/>
        <a:p>
          <a:endParaRPr lang="en-US"/>
        </a:p>
      </dgm:t>
    </dgm:pt>
    <dgm:pt modelId="{F805103F-60B2-44DE-9B29-8AC3149F1939}" type="sibTrans" cxnId="{209C2297-28C2-40BE-BB7F-FE85A0B25482}">
      <dgm:prSet/>
      <dgm:spPr/>
      <dgm:t>
        <a:bodyPr/>
        <a:lstStyle/>
        <a:p>
          <a:endParaRPr lang="en-US"/>
        </a:p>
      </dgm:t>
    </dgm:pt>
    <dgm:pt modelId="{0E96E684-83AD-43ED-8254-D761623F71C7}">
      <dgm:prSet/>
      <dgm:spPr/>
      <dgm:t>
        <a:bodyPr/>
        <a:lstStyle/>
        <a:p>
          <a:r>
            <a:rPr lang="en-US" dirty="0"/>
            <a:t>Social Engineering………………………………………....... 24</a:t>
          </a:r>
        </a:p>
      </dgm:t>
    </dgm:pt>
    <dgm:pt modelId="{C01DFBF7-FBD4-4573-95CD-12FC66F3D2E0}" type="parTrans" cxnId="{F6195635-E020-4008-BB9D-0EAD0641F79D}">
      <dgm:prSet/>
      <dgm:spPr/>
      <dgm:t>
        <a:bodyPr/>
        <a:lstStyle/>
        <a:p>
          <a:endParaRPr lang="en-US"/>
        </a:p>
      </dgm:t>
    </dgm:pt>
    <dgm:pt modelId="{422622B2-DD5B-454A-AF79-7F0B52C58530}" type="sibTrans" cxnId="{F6195635-E020-4008-BB9D-0EAD0641F79D}">
      <dgm:prSet/>
      <dgm:spPr/>
      <dgm:t>
        <a:bodyPr/>
        <a:lstStyle/>
        <a:p>
          <a:endParaRPr lang="en-US"/>
        </a:p>
      </dgm:t>
    </dgm:pt>
    <dgm:pt modelId="{C01920FE-36A2-49D2-8407-FD4547C90722}">
      <dgm:prSet/>
      <dgm:spPr/>
      <dgm:t>
        <a:bodyPr/>
        <a:lstStyle/>
        <a:p>
          <a:r>
            <a:rPr lang="en-US" dirty="0"/>
            <a:t>Securing Your Online Presence…………………………...... 28</a:t>
          </a:r>
        </a:p>
      </dgm:t>
    </dgm:pt>
    <dgm:pt modelId="{748F9558-A6C4-4D2E-B0B7-F5572B21F35A}" type="parTrans" cxnId="{0139D1B2-E541-4759-8D9E-EBB941F24CF7}">
      <dgm:prSet/>
      <dgm:spPr/>
      <dgm:t>
        <a:bodyPr/>
        <a:lstStyle/>
        <a:p>
          <a:endParaRPr lang="en-US"/>
        </a:p>
      </dgm:t>
    </dgm:pt>
    <dgm:pt modelId="{3F45426D-8AA3-4E4C-8487-978DCD706F7E}" type="sibTrans" cxnId="{0139D1B2-E541-4759-8D9E-EBB941F24CF7}">
      <dgm:prSet/>
      <dgm:spPr/>
      <dgm:t>
        <a:bodyPr/>
        <a:lstStyle/>
        <a:p>
          <a:endParaRPr lang="en-US"/>
        </a:p>
      </dgm:t>
    </dgm:pt>
    <dgm:pt modelId="{2DDF66EB-9498-4937-B9E1-D8348EAFC1ED}">
      <dgm:prSet/>
      <dgm:spPr/>
      <dgm:t>
        <a:bodyPr/>
        <a:lstStyle/>
        <a:p>
          <a:r>
            <a:rPr lang="en-US" dirty="0"/>
            <a:t>Defensive Tools…………………………………………….. 33</a:t>
          </a:r>
        </a:p>
      </dgm:t>
    </dgm:pt>
    <dgm:pt modelId="{8D706CA9-E26C-4D9A-8DF7-1F0CFE6F39E6}" type="parTrans" cxnId="{EFA66CA4-B879-42CE-A966-2DE556BA95E7}">
      <dgm:prSet/>
      <dgm:spPr/>
      <dgm:t>
        <a:bodyPr/>
        <a:lstStyle/>
        <a:p>
          <a:endParaRPr lang="en-US"/>
        </a:p>
      </dgm:t>
    </dgm:pt>
    <dgm:pt modelId="{BC2EE6D5-6BAF-4E30-B87C-D7804B19F7BA}" type="sibTrans" cxnId="{EFA66CA4-B879-42CE-A966-2DE556BA95E7}">
      <dgm:prSet/>
      <dgm:spPr/>
      <dgm:t>
        <a:bodyPr/>
        <a:lstStyle/>
        <a:p>
          <a:endParaRPr lang="en-US"/>
        </a:p>
      </dgm:t>
    </dgm:pt>
    <dgm:pt modelId="{15E485CF-7918-4648-8375-83F7B199ED4D}">
      <dgm:prSet/>
      <dgm:spPr/>
      <dgm:t>
        <a:bodyPr/>
        <a:lstStyle/>
        <a:p>
          <a:r>
            <a:rPr lang="en-US" dirty="0"/>
            <a:t>What To After Becoming A Victim………………………….. 37</a:t>
          </a:r>
        </a:p>
      </dgm:t>
    </dgm:pt>
    <dgm:pt modelId="{7AE2520B-CA31-4B90-816C-DFBA30EE5290}" type="parTrans" cxnId="{2CEE92B1-AE1B-41FC-99CA-A1F3AA7A1F9D}">
      <dgm:prSet/>
      <dgm:spPr/>
      <dgm:t>
        <a:bodyPr/>
        <a:lstStyle/>
        <a:p>
          <a:endParaRPr lang="en-US"/>
        </a:p>
      </dgm:t>
    </dgm:pt>
    <dgm:pt modelId="{48F4340B-EED6-45BA-A2A0-8C3D33FCAC1E}" type="sibTrans" cxnId="{2CEE92B1-AE1B-41FC-99CA-A1F3AA7A1F9D}">
      <dgm:prSet/>
      <dgm:spPr/>
      <dgm:t>
        <a:bodyPr/>
        <a:lstStyle/>
        <a:p>
          <a:endParaRPr lang="en-US"/>
        </a:p>
      </dgm:t>
    </dgm:pt>
    <dgm:pt modelId="{4824ABBE-CE3B-45B4-AB2F-ECC4F90D0D65}">
      <dgm:prSet/>
      <dgm:spPr/>
      <dgm:t>
        <a:bodyPr/>
        <a:lstStyle/>
        <a:p>
          <a:r>
            <a:rPr lang="en-US" dirty="0"/>
            <a:t>Beyond This </a:t>
          </a:r>
          <a:r>
            <a:rPr lang="en-US"/>
            <a:t>Course……………………………………….. </a:t>
          </a:r>
          <a:r>
            <a:rPr lang="en-US" dirty="0"/>
            <a:t>44</a:t>
          </a:r>
        </a:p>
      </dgm:t>
    </dgm:pt>
    <dgm:pt modelId="{7036F60C-2AEE-46D8-B080-F4D82C35DE35}" type="parTrans" cxnId="{4770FD38-D0D9-41F5-A9B9-A8514B0D5AFC}">
      <dgm:prSet/>
      <dgm:spPr/>
      <dgm:t>
        <a:bodyPr/>
        <a:lstStyle/>
        <a:p>
          <a:endParaRPr lang="en-US"/>
        </a:p>
      </dgm:t>
    </dgm:pt>
    <dgm:pt modelId="{D1304705-5093-497A-AECD-3C23CA03ABF7}" type="sibTrans" cxnId="{4770FD38-D0D9-41F5-A9B9-A8514B0D5AFC}">
      <dgm:prSet/>
      <dgm:spPr/>
      <dgm:t>
        <a:bodyPr/>
        <a:lstStyle/>
        <a:p>
          <a:endParaRPr lang="en-US"/>
        </a:p>
      </dgm:t>
    </dgm:pt>
    <dgm:pt modelId="{6D44BBCC-1559-4193-A811-2162A1BC2F02}">
      <dgm:prSet/>
      <dgm:spPr/>
      <dgm:t>
        <a:bodyPr/>
        <a:lstStyle/>
        <a:p>
          <a:r>
            <a:rPr lang="en-US" dirty="0"/>
            <a:t>Off The Rails Cyber Security Podcast……………………... 47</a:t>
          </a:r>
        </a:p>
      </dgm:t>
    </dgm:pt>
    <dgm:pt modelId="{536C0642-16A7-484A-A7FB-F343F16C986B}" type="parTrans" cxnId="{1DF319A2-A858-4773-A2AA-BCDD8530B678}">
      <dgm:prSet/>
      <dgm:spPr/>
      <dgm:t>
        <a:bodyPr/>
        <a:lstStyle/>
        <a:p>
          <a:endParaRPr lang="en-US"/>
        </a:p>
      </dgm:t>
    </dgm:pt>
    <dgm:pt modelId="{2BCDFCE3-07BD-4D71-9630-B085FAAA0F52}" type="sibTrans" cxnId="{1DF319A2-A858-4773-A2AA-BCDD8530B678}">
      <dgm:prSet/>
      <dgm:spPr/>
      <dgm:t>
        <a:bodyPr/>
        <a:lstStyle/>
        <a:p>
          <a:endParaRPr lang="en-US"/>
        </a:p>
      </dgm:t>
    </dgm:pt>
    <dgm:pt modelId="{8F141302-4AF6-4FD3-A127-A311FFB1326C}" type="pres">
      <dgm:prSet presAssocID="{9A2E182F-5A96-4B34-8333-0FBABE55C3F3}" presName="linear" presStyleCnt="0">
        <dgm:presLayoutVars>
          <dgm:animLvl val="lvl"/>
          <dgm:resizeHandles val="exact"/>
        </dgm:presLayoutVars>
      </dgm:prSet>
      <dgm:spPr/>
    </dgm:pt>
    <dgm:pt modelId="{2F00E477-12D5-43FE-9769-2BB12D76A83A}" type="pres">
      <dgm:prSet presAssocID="{E766B139-4DD0-4B16-BE9C-ECD4C8BFFBC5}" presName="parentText" presStyleLbl="node1" presStyleIdx="0" presStyleCnt="11">
        <dgm:presLayoutVars>
          <dgm:chMax val="0"/>
          <dgm:bulletEnabled val="1"/>
        </dgm:presLayoutVars>
      </dgm:prSet>
      <dgm:spPr/>
    </dgm:pt>
    <dgm:pt modelId="{601F7156-6986-460A-8B5B-C2AD2228987B}" type="pres">
      <dgm:prSet presAssocID="{9A3825C3-29CB-47C6-B010-0003FD4F5129}" presName="spacer" presStyleCnt="0"/>
      <dgm:spPr/>
    </dgm:pt>
    <dgm:pt modelId="{04338752-511A-4F88-AC29-8436FE123B8D}" type="pres">
      <dgm:prSet presAssocID="{ABF33A6F-A94B-4674-834A-BE6BCB5FC6FD}" presName="parentText" presStyleLbl="node1" presStyleIdx="1" presStyleCnt="11">
        <dgm:presLayoutVars>
          <dgm:chMax val="0"/>
          <dgm:bulletEnabled val="1"/>
        </dgm:presLayoutVars>
      </dgm:prSet>
      <dgm:spPr/>
    </dgm:pt>
    <dgm:pt modelId="{1F28E717-B5AB-4200-8B3C-4C347D889665}" type="pres">
      <dgm:prSet presAssocID="{80C5471B-63C3-4EE9-8B3C-0DAF1A992DB4}" presName="spacer" presStyleCnt="0"/>
      <dgm:spPr/>
    </dgm:pt>
    <dgm:pt modelId="{8778298E-CD43-41DD-92F3-BB074690B0CB}" type="pres">
      <dgm:prSet presAssocID="{AD6F9D49-E8DD-42B4-9966-9A222C2658C3}" presName="parentText" presStyleLbl="node1" presStyleIdx="2" presStyleCnt="11">
        <dgm:presLayoutVars>
          <dgm:chMax val="0"/>
          <dgm:bulletEnabled val="1"/>
        </dgm:presLayoutVars>
      </dgm:prSet>
      <dgm:spPr/>
    </dgm:pt>
    <dgm:pt modelId="{9C212F68-11C7-4BA5-A331-8101BCF28EAF}" type="pres">
      <dgm:prSet presAssocID="{10477C4F-FB31-429A-A25D-27F791B4D6A4}" presName="spacer" presStyleCnt="0"/>
      <dgm:spPr/>
    </dgm:pt>
    <dgm:pt modelId="{B0AFB428-3E31-4215-9EBF-CC0B528A64EA}" type="pres">
      <dgm:prSet presAssocID="{EDD9D006-3270-44E8-8D1B-76BD5784906B}" presName="parentText" presStyleLbl="node1" presStyleIdx="3" presStyleCnt="11">
        <dgm:presLayoutVars>
          <dgm:chMax val="0"/>
          <dgm:bulletEnabled val="1"/>
        </dgm:presLayoutVars>
      </dgm:prSet>
      <dgm:spPr/>
    </dgm:pt>
    <dgm:pt modelId="{1A1D609B-EF0D-4B51-B3A9-889E131D8DE8}" type="pres">
      <dgm:prSet presAssocID="{F8F586E7-B0D3-49B1-BE07-5E4BC843ABF4}" presName="spacer" presStyleCnt="0"/>
      <dgm:spPr/>
    </dgm:pt>
    <dgm:pt modelId="{8120800D-1A90-46A4-898F-0030986F95C8}" type="pres">
      <dgm:prSet presAssocID="{D86F2517-63A6-495F-90EC-9292C2CF20CD}" presName="parentText" presStyleLbl="node1" presStyleIdx="4" presStyleCnt="11">
        <dgm:presLayoutVars>
          <dgm:chMax val="0"/>
          <dgm:bulletEnabled val="1"/>
        </dgm:presLayoutVars>
      </dgm:prSet>
      <dgm:spPr/>
    </dgm:pt>
    <dgm:pt modelId="{02D90033-C13C-43AF-8340-83C1C4259145}" type="pres">
      <dgm:prSet presAssocID="{F805103F-60B2-44DE-9B29-8AC3149F1939}" presName="spacer" presStyleCnt="0"/>
      <dgm:spPr/>
    </dgm:pt>
    <dgm:pt modelId="{EA78611B-0823-4072-9A43-5715B8E3874C}" type="pres">
      <dgm:prSet presAssocID="{0E96E684-83AD-43ED-8254-D761623F71C7}" presName="parentText" presStyleLbl="node1" presStyleIdx="5" presStyleCnt="11">
        <dgm:presLayoutVars>
          <dgm:chMax val="0"/>
          <dgm:bulletEnabled val="1"/>
        </dgm:presLayoutVars>
      </dgm:prSet>
      <dgm:spPr/>
    </dgm:pt>
    <dgm:pt modelId="{8B695023-4A37-499A-B21C-8A48DC6A2B75}" type="pres">
      <dgm:prSet presAssocID="{422622B2-DD5B-454A-AF79-7F0B52C58530}" presName="spacer" presStyleCnt="0"/>
      <dgm:spPr/>
    </dgm:pt>
    <dgm:pt modelId="{77A616A7-C001-431D-A147-D4ABE43AF0D9}" type="pres">
      <dgm:prSet presAssocID="{C01920FE-36A2-49D2-8407-FD4547C90722}" presName="parentText" presStyleLbl="node1" presStyleIdx="6" presStyleCnt="11">
        <dgm:presLayoutVars>
          <dgm:chMax val="0"/>
          <dgm:bulletEnabled val="1"/>
        </dgm:presLayoutVars>
      </dgm:prSet>
      <dgm:spPr/>
    </dgm:pt>
    <dgm:pt modelId="{23E63555-0927-4E2F-8911-7F892B2A0ADF}" type="pres">
      <dgm:prSet presAssocID="{3F45426D-8AA3-4E4C-8487-978DCD706F7E}" presName="spacer" presStyleCnt="0"/>
      <dgm:spPr/>
    </dgm:pt>
    <dgm:pt modelId="{B91CF556-2E18-479E-A01C-314351A4CB9C}" type="pres">
      <dgm:prSet presAssocID="{2DDF66EB-9498-4937-B9E1-D8348EAFC1ED}" presName="parentText" presStyleLbl="node1" presStyleIdx="7" presStyleCnt="11">
        <dgm:presLayoutVars>
          <dgm:chMax val="0"/>
          <dgm:bulletEnabled val="1"/>
        </dgm:presLayoutVars>
      </dgm:prSet>
      <dgm:spPr/>
    </dgm:pt>
    <dgm:pt modelId="{7515C4C0-A34E-40D5-83FE-FF1DBDB7DD07}" type="pres">
      <dgm:prSet presAssocID="{BC2EE6D5-6BAF-4E30-B87C-D7804B19F7BA}" presName="spacer" presStyleCnt="0"/>
      <dgm:spPr/>
    </dgm:pt>
    <dgm:pt modelId="{F9F8D9BA-783E-4BF0-BAA6-836A1996C745}" type="pres">
      <dgm:prSet presAssocID="{15E485CF-7918-4648-8375-83F7B199ED4D}" presName="parentText" presStyleLbl="node1" presStyleIdx="8" presStyleCnt="11">
        <dgm:presLayoutVars>
          <dgm:chMax val="0"/>
          <dgm:bulletEnabled val="1"/>
        </dgm:presLayoutVars>
      </dgm:prSet>
      <dgm:spPr/>
    </dgm:pt>
    <dgm:pt modelId="{C3F0CAD0-38BF-478F-82C4-30CE450388A1}" type="pres">
      <dgm:prSet presAssocID="{48F4340B-EED6-45BA-A2A0-8C3D33FCAC1E}" presName="spacer" presStyleCnt="0"/>
      <dgm:spPr/>
    </dgm:pt>
    <dgm:pt modelId="{FD2F559C-CDEF-4AEE-B0A1-65ED50B906D6}" type="pres">
      <dgm:prSet presAssocID="{4824ABBE-CE3B-45B4-AB2F-ECC4F90D0D65}" presName="parentText" presStyleLbl="node1" presStyleIdx="9" presStyleCnt="11">
        <dgm:presLayoutVars>
          <dgm:chMax val="0"/>
          <dgm:bulletEnabled val="1"/>
        </dgm:presLayoutVars>
      </dgm:prSet>
      <dgm:spPr/>
    </dgm:pt>
    <dgm:pt modelId="{6A94C828-5703-4B60-98D9-B2DB2C07351D}" type="pres">
      <dgm:prSet presAssocID="{D1304705-5093-497A-AECD-3C23CA03ABF7}" presName="spacer" presStyleCnt="0"/>
      <dgm:spPr/>
    </dgm:pt>
    <dgm:pt modelId="{1B614545-B863-4337-89AE-728869E64AA9}" type="pres">
      <dgm:prSet presAssocID="{6D44BBCC-1559-4193-A811-2162A1BC2F02}" presName="parentText" presStyleLbl="node1" presStyleIdx="10" presStyleCnt="11">
        <dgm:presLayoutVars>
          <dgm:chMax val="0"/>
          <dgm:bulletEnabled val="1"/>
        </dgm:presLayoutVars>
      </dgm:prSet>
      <dgm:spPr/>
    </dgm:pt>
  </dgm:ptLst>
  <dgm:cxnLst>
    <dgm:cxn modelId="{2420550A-5175-43DE-A88A-7179487B553A}" type="presOf" srcId="{0E96E684-83AD-43ED-8254-D761623F71C7}" destId="{EA78611B-0823-4072-9A43-5715B8E3874C}" srcOrd="0" destOrd="0" presId="urn:microsoft.com/office/officeart/2005/8/layout/vList2"/>
    <dgm:cxn modelId="{F6195635-E020-4008-BB9D-0EAD0641F79D}" srcId="{9A2E182F-5A96-4B34-8333-0FBABE55C3F3}" destId="{0E96E684-83AD-43ED-8254-D761623F71C7}" srcOrd="5" destOrd="0" parTransId="{C01DFBF7-FBD4-4573-95CD-12FC66F3D2E0}" sibTransId="{422622B2-DD5B-454A-AF79-7F0B52C58530}"/>
    <dgm:cxn modelId="{4770FD38-D0D9-41F5-A9B9-A8514B0D5AFC}" srcId="{9A2E182F-5A96-4B34-8333-0FBABE55C3F3}" destId="{4824ABBE-CE3B-45B4-AB2F-ECC4F90D0D65}" srcOrd="9" destOrd="0" parTransId="{7036F60C-2AEE-46D8-B080-F4D82C35DE35}" sibTransId="{D1304705-5093-497A-AECD-3C23CA03ABF7}"/>
    <dgm:cxn modelId="{EBB07065-B032-42C1-B3FA-CA0E4DDC0A77}" type="presOf" srcId="{4824ABBE-CE3B-45B4-AB2F-ECC4F90D0D65}" destId="{FD2F559C-CDEF-4AEE-B0A1-65ED50B906D6}" srcOrd="0" destOrd="0" presId="urn:microsoft.com/office/officeart/2005/8/layout/vList2"/>
    <dgm:cxn modelId="{748D1067-FC5F-476B-AA39-49048982AB9A}" srcId="{9A2E182F-5A96-4B34-8333-0FBABE55C3F3}" destId="{AD6F9D49-E8DD-42B4-9966-9A222C2658C3}" srcOrd="2" destOrd="0" parTransId="{FCB8FBEF-04DF-45D5-8674-21AFA61DCCE3}" sibTransId="{10477C4F-FB31-429A-A25D-27F791B4D6A4}"/>
    <dgm:cxn modelId="{2816324A-5EEE-4661-B955-870C2F92C608}" type="presOf" srcId="{ABF33A6F-A94B-4674-834A-BE6BCB5FC6FD}" destId="{04338752-511A-4F88-AC29-8436FE123B8D}" srcOrd="0" destOrd="0" presId="urn:microsoft.com/office/officeart/2005/8/layout/vList2"/>
    <dgm:cxn modelId="{C597146B-FC81-452B-8060-08AEEE5119AA}" type="presOf" srcId="{E766B139-4DD0-4B16-BE9C-ECD4C8BFFBC5}" destId="{2F00E477-12D5-43FE-9769-2BB12D76A83A}" srcOrd="0" destOrd="0" presId="urn:microsoft.com/office/officeart/2005/8/layout/vList2"/>
    <dgm:cxn modelId="{CF1B094C-86A9-4F36-9D17-D203A2B02DCD}" type="presOf" srcId="{C01920FE-36A2-49D2-8407-FD4547C90722}" destId="{77A616A7-C001-431D-A147-D4ABE43AF0D9}" srcOrd="0" destOrd="0" presId="urn:microsoft.com/office/officeart/2005/8/layout/vList2"/>
    <dgm:cxn modelId="{E38EDB4D-A603-4F0A-9255-B3336EA762D7}" type="presOf" srcId="{15E485CF-7918-4648-8375-83F7B199ED4D}" destId="{F9F8D9BA-783E-4BF0-BAA6-836A1996C745}" srcOrd="0" destOrd="0" presId="urn:microsoft.com/office/officeart/2005/8/layout/vList2"/>
    <dgm:cxn modelId="{74E24A87-A78C-4AC8-9E41-833DF80C0DF7}" type="presOf" srcId="{6D44BBCC-1559-4193-A811-2162A1BC2F02}" destId="{1B614545-B863-4337-89AE-728869E64AA9}" srcOrd="0" destOrd="0" presId="urn:microsoft.com/office/officeart/2005/8/layout/vList2"/>
    <dgm:cxn modelId="{2B3F598F-F499-472B-A344-1FE3E1C93C31}" srcId="{9A2E182F-5A96-4B34-8333-0FBABE55C3F3}" destId="{E766B139-4DD0-4B16-BE9C-ECD4C8BFFBC5}" srcOrd="0" destOrd="0" parTransId="{0BC62DA4-8178-4841-9C39-D8238F9D9F2C}" sibTransId="{9A3825C3-29CB-47C6-B010-0003FD4F5129}"/>
    <dgm:cxn modelId="{209C2297-28C2-40BE-BB7F-FE85A0B25482}" srcId="{9A2E182F-5A96-4B34-8333-0FBABE55C3F3}" destId="{D86F2517-63A6-495F-90EC-9292C2CF20CD}" srcOrd="4" destOrd="0" parTransId="{9A0BD00C-9A87-4787-BC3D-E8E8789AA46D}" sibTransId="{F805103F-60B2-44DE-9B29-8AC3149F1939}"/>
    <dgm:cxn modelId="{1DF319A2-A858-4773-A2AA-BCDD8530B678}" srcId="{9A2E182F-5A96-4B34-8333-0FBABE55C3F3}" destId="{6D44BBCC-1559-4193-A811-2162A1BC2F02}" srcOrd="10" destOrd="0" parTransId="{536C0642-16A7-484A-A7FB-F343F16C986B}" sibTransId="{2BCDFCE3-07BD-4D71-9630-B085FAAA0F52}"/>
    <dgm:cxn modelId="{861043A2-0B76-44D9-A196-334A507E0BF9}" type="presOf" srcId="{2DDF66EB-9498-4937-B9E1-D8348EAFC1ED}" destId="{B91CF556-2E18-479E-A01C-314351A4CB9C}" srcOrd="0" destOrd="0" presId="urn:microsoft.com/office/officeart/2005/8/layout/vList2"/>
    <dgm:cxn modelId="{EFA66CA4-B879-42CE-A966-2DE556BA95E7}" srcId="{9A2E182F-5A96-4B34-8333-0FBABE55C3F3}" destId="{2DDF66EB-9498-4937-B9E1-D8348EAFC1ED}" srcOrd="7" destOrd="0" parTransId="{8D706CA9-E26C-4D9A-8DF7-1F0CFE6F39E6}" sibTransId="{BC2EE6D5-6BAF-4E30-B87C-D7804B19F7BA}"/>
    <dgm:cxn modelId="{2CEE92B1-AE1B-41FC-99CA-A1F3AA7A1F9D}" srcId="{9A2E182F-5A96-4B34-8333-0FBABE55C3F3}" destId="{15E485CF-7918-4648-8375-83F7B199ED4D}" srcOrd="8" destOrd="0" parTransId="{7AE2520B-CA31-4B90-816C-DFBA30EE5290}" sibTransId="{48F4340B-EED6-45BA-A2A0-8C3D33FCAC1E}"/>
    <dgm:cxn modelId="{0139D1B2-E541-4759-8D9E-EBB941F24CF7}" srcId="{9A2E182F-5A96-4B34-8333-0FBABE55C3F3}" destId="{C01920FE-36A2-49D2-8407-FD4547C90722}" srcOrd="6" destOrd="0" parTransId="{748F9558-A6C4-4D2E-B0B7-F5572B21F35A}" sibTransId="{3F45426D-8AA3-4E4C-8487-978DCD706F7E}"/>
    <dgm:cxn modelId="{D88B84C1-C6B9-4000-916A-9162A1123410}" type="presOf" srcId="{AD6F9D49-E8DD-42B4-9966-9A222C2658C3}" destId="{8778298E-CD43-41DD-92F3-BB074690B0CB}" srcOrd="0" destOrd="0" presId="urn:microsoft.com/office/officeart/2005/8/layout/vList2"/>
    <dgm:cxn modelId="{DD528DC1-F219-48EA-8EB2-D87F4BC14639}" srcId="{9A2E182F-5A96-4B34-8333-0FBABE55C3F3}" destId="{EDD9D006-3270-44E8-8D1B-76BD5784906B}" srcOrd="3" destOrd="0" parTransId="{2FE3F157-123A-41A0-861D-E2E91C4C0992}" sibTransId="{F8F586E7-B0D3-49B1-BE07-5E4BC843ABF4}"/>
    <dgm:cxn modelId="{1ADCAFC9-92C9-4A15-8392-9E649044B738}" type="presOf" srcId="{EDD9D006-3270-44E8-8D1B-76BD5784906B}" destId="{B0AFB428-3E31-4215-9EBF-CC0B528A64EA}" srcOrd="0" destOrd="0" presId="urn:microsoft.com/office/officeart/2005/8/layout/vList2"/>
    <dgm:cxn modelId="{66EBB1DD-C2B7-4D60-AAB2-5E2BD6DB24EF}" type="presOf" srcId="{9A2E182F-5A96-4B34-8333-0FBABE55C3F3}" destId="{8F141302-4AF6-4FD3-A127-A311FFB1326C}" srcOrd="0" destOrd="0" presId="urn:microsoft.com/office/officeart/2005/8/layout/vList2"/>
    <dgm:cxn modelId="{39DE70EE-04C6-4A7D-99FC-3C2C213FB9C6}" srcId="{9A2E182F-5A96-4B34-8333-0FBABE55C3F3}" destId="{ABF33A6F-A94B-4674-834A-BE6BCB5FC6FD}" srcOrd="1" destOrd="0" parTransId="{1E26D840-306A-416B-8520-B0EED2181231}" sibTransId="{80C5471B-63C3-4EE9-8B3C-0DAF1A992DB4}"/>
    <dgm:cxn modelId="{B73C7CFC-7A5C-43AA-8AFB-21F19429B3EB}" type="presOf" srcId="{D86F2517-63A6-495F-90EC-9292C2CF20CD}" destId="{8120800D-1A90-46A4-898F-0030986F95C8}" srcOrd="0" destOrd="0" presId="urn:microsoft.com/office/officeart/2005/8/layout/vList2"/>
    <dgm:cxn modelId="{3C76BC5F-7BEB-4AE6-B36E-E2512ADF1EEA}" type="presParOf" srcId="{8F141302-4AF6-4FD3-A127-A311FFB1326C}" destId="{2F00E477-12D5-43FE-9769-2BB12D76A83A}" srcOrd="0" destOrd="0" presId="urn:microsoft.com/office/officeart/2005/8/layout/vList2"/>
    <dgm:cxn modelId="{04B62B14-361A-4ED2-9130-4BAB10651313}" type="presParOf" srcId="{8F141302-4AF6-4FD3-A127-A311FFB1326C}" destId="{601F7156-6986-460A-8B5B-C2AD2228987B}" srcOrd="1" destOrd="0" presId="urn:microsoft.com/office/officeart/2005/8/layout/vList2"/>
    <dgm:cxn modelId="{39E5E30A-B4EF-4B5D-B68B-15232E8D2A29}" type="presParOf" srcId="{8F141302-4AF6-4FD3-A127-A311FFB1326C}" destId="{04338752-511A-4F88-AC29-8436FE123B8D}" srcOrd="2" destOrd="0" presId="urn:microsoft.com/office/officeart/2005/8/layout/vList2"/>
    <dgm:cxn modelId="{BCDC112F-A122-4603-86F6-0E56C568A5B7}" type="presParOf" srcId="{8F141302-4AF6-4FD3-A127-A311FFB1326C}" destId="{1F28E717-B5AB-4200-8B3C-4C347D889665}" srcOrd="3" destOrd="0" presId="urn:microsoft.com/office/officeart/2005/8/layout/vList2"/>
    <dgm:cxn modelId="{A2D3336A-DBFC-4262-836F-77FD6CC933F7}" type="presParOf" srcId="{8F141302-4AF6-4FD3-A127-A311FFB1326C}" destId="{8778298E-CD43-41DD-92F3-BB074690B0CB}" srcOrd="4" destOrd="0" presId="urn:microsoft.com/office/officeart/2005/8/layout/vList2"/>
    <dgm:cxn modelId="{6973C27A-E10F-4223-B54F-5C4C0CAEE20F}" type="presParOf" srcId="{8F141302-4AF6-4FD3-A127-A311FFB1326C}" destId="{9C212F68-11C7-4BA5-A331-8101BCF28EAF}" srcOrd="5" destOrd="0" presId="urn:microsoft.com/office/officeart/2005/8/layout/vList2"/>
    <dgm:cxn modelId="{3F3A92A1-9CC7-4420-BE60-C277456DB024}" type="presParOf" srcId="{8F141302-4AF6-4FD3-A127-A311FFB1326C}" destId="{B0AFB428-3E31-4215-9EBF-CC0B528A64EA}" srcOrd="6" destOrd="0" presId="urn:microsoft.com/office/officeart/2005/8/layout/vList2"/>
    <dgm:cxn modelId="{77E75FBF-70CC-4AA0-862C-2B82FA803EA7}" type="presParOf" srcId="{8F141302-4AF6-4FD3-A127-A311FFB1326C}" destId="{1A1D609B-EF0D-4B51-B3A9-889E131D8DE8}" srcOrd="7" destOrd="0" presId="urn:microsoft.com/office/officeart/2005/8/layout/vList2"/>
    <dgm:cxn modelId="{26EF6BFE-AD1B-4375-875D-431016D007BB}" type="presParOf" srcId="{8F141302-4AF6-4FD3-A127-A311FFB1326C}" destId="{8120800D-1A90-46A4-898F-0030986F95C8}" srcOrd="8" destOrd="0" presId="urn:microsoft.com/office/officeart/2005/8/layout/vList2"/>
    <dgm:cxn modelId="{77547D27-BC0C-4B5E-BB34-A3CA67275895}" type="presParOf" srcId="{8F141302-4AF6-4FD3-A127-A311FFB1326C}" destId="{02D90033-C13C-43AF-8340-83C1C4259145}" srcOrd="9" destOrd="0" presId="urn:microsoft.com/office/officeart/2005/8/layout/vList2"/>
    <dgm:cxn modelId="{3746F3B9-8716-45BB-8EEC-CA1BC723C8EB}" type="presParOf" srcId="{8F141302-4AF6-4FD3-A127-A311FFB1326C}" destId="{EA78611B-0823-4072-9A43-5715B8E3874C}" srcOrd="10" destOrd="0" presId="urn:microsoft.com/office/officeart/2005/8/layout/vList2"/>
    <dgm:cxn modelId="{4F47E148-1533-4C5A-8386-C837E9AFA24E}" type="presParOf" srcId="{8F141302-4AF6-4FD3-A127-A311FFB1326C}" destId="{8B695023-4A37-499A-B21C-8A48DC6A2B75}" srcOrd="11" destOrd="0" presId="urn:microsoft.com/office/officeart/2005/8/layout/vList2"/>
    <dgm:cxn modelId="{D20C84CA-A5BC-4F52-8EA7-6074D49F07F2}" type="presParOf" srcId="{8F141302-4AF6-4FD3-A127-A311FFB1326C}" destId="{77A616A7-C001-431D-A147-D4ABE43AF0D9}" srcOrd="12" destOrd="0" presId="urn:microsoft.com/office/officeart/2005/8/layout/vList2"/>
    <dgm:cxn modelId="{75F91074-E0E1-4C4A-9B3C-09E913091DA1}" type="presParOf" srcId="{8F141302-4AF6-4FD3-A127-A311FFB1326C}" destId="{23E63555-0927-4E2F-8911-7F892B2A0ADF}" srcOrd="13" destOrd="0" presId="urn:microsoft.com/office/officeart/2005/8/layout/vList2"/>
    <dgm:cxn modelId="{6D657725-127D-4EF9-BF44-CC330D0BBE49}" type="presParOf" srcId="{8F141302-4AF6-4FD3-A127-A311FFB1326C}" destId="{B91CF556-2E18-479E-A01C-314351A4CB9C}" srcOrd="14" destOrd="0" presId="urn:microsoft.com/office/officeart/2005/8/layout/vList2"/>
    <dgm:cxn modelId="{767AFCEF-F8F2-4E18-AE81-BEB89B37FF89}" type="presParOf" srcId="{8F141302-4AF6-4FD3-A127-A311FFB1326C}" destId="{7515C4C0-A34E-40D5-83FE-FF1DBDB7DD07}" srcOrd="15" destOrd="0" presId="urn:microsoft.com/office/officeart/2005/8/layout/vList2"/>
    <dgm:cxn modelId="{A8FA3225-FF10-4B63-8690-057D7F70CB01}" type="presParOf" srcId="{8F141302-4AF6-4FD3-A127-A311FFB1326C}" destId="{F9F8D9BA-783E-4BF0-BAA6-836A1996C745}" srcOrd="16" destOrd="0" presId="urn:microsoft.com/office/officeart/2005/8/layout/vList2"/>
    <dgm:cxn modelId="{62AA457A-267E-4E87-953C-12505976182C}" type="presParOf" srcId="{8F141302-4AF6-4FD3-A127-A311FFB1326C}" destId="{C3F0CAD0-38BF-478F-82C4-30CE450388A1}" srcOrd="17" destOrd="0" presId="urn:microsoft.com/office/officeart/2005/8/layout/vList2"/>
    <dgm:cxn modelId="{63B88288-E522-4562-BC90-C1B63A9EB7CF}" type="presParOf" srcId="{8F141302-4AF6-4FD3-A127-A311FFB1326C}" destId="{FD2F559C-CDEF-4AEE-B0A1-65ED50B906D6}" srcOrd="18" destOrd="0" presId="urn:microsoft.com/office/officeart/2005/8/layout/vList2"/>
    <dgm:cxn modelId="{1F7830C4-A7F7-4AB3-A5D8-C14E0179D491}" type="presParOf" srcId="{8F141302-4AF6-4FD3-A127-A311FFB1326C}" destId="{6A94C828-5703-4B60-98D9-B2DB2C07351D}" srcOrd="19" destOrd="0" presId="urn:microsoft.com/office/officeart/2005/8/layout/vList2"/>
    <dgm:cxn modelId="{CC0A105E-AA84-4585-B01A-4E281F187E5F}" type="presParOf" srcId="{8F141302-4AF6-4FD3-A127-A311FFB1326C}" destId="{1B614545-B863-4337-89AE-728869E64AA9}"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CB2148-7831-4B2C-92E1-973EA75B9587}" type="doc">
      <dgm:prSet loTypeId="urn:microsoft.com/office/officeart/2005/8/layout/vProcess5" loCatId="process" qsTypeId="urn:microsoft.com/office/officeart/2005/8/quickstyle/simple1" qsCatId="simple" csTypeId="urn:microsoft.com/office/officeart/2005/8/colors/accent0_2" csCatId="mainScheme" phldr="1"/>
      <dgm:spPr/>
      <dgm:t>
        <a:bodyPr/>
        <a:lstStyle/>
        <a:p>
          <a:endParaRPr lang="en-US"/>
        </a:p>
      </dgm:t>
    </dgm:pt>
    <dgm:pt modelId="{B4123BEC-A3E4-4825-B65C-5A8CA651737E}">
      <dgm:prSet/>
      <dgm:spPr>
        <a:solidFill>
          <a:schemeClr val="accent4"/>
        </a:solidFill>
      </dgm:spPr>
      <dgm:t>
        <a:bodyPr/>
        <a:lstStyle/>
        <a:p>
          <a:r>
            <a:rPr lang="en-US" dirty="0"/>
            <a:t>Any data that could potentially be used to identify a particular person. Examples include a full name, Social Security number, driver’s license number, bank account number, passport number, and email address.</a:t>
          </a:r>
        </a:p>
      </dgm:t>
    </dgm:pt>
    <dgm:pt modelId="{799B3452-8C02-4650-B819-2CA8EDC409DD}" type="parTrans" cxnId="{5BBC2271-5BA1-48ED-BA73-92E67ED70C10}">
      <dgm:prSet/>
      <dgm:spPr/>
      <dgm:t>
        <a:bodyPr/>
        <a:lstStyle/>
        <a:p>
          <a:endParaRPr lang="en-US"/>
        </a:p>
      </dgm:t>
    </dgm:pt>
    <dgm:pt modelId="{F52697E7-D413-4D11-AEBC-D9EDFE4F8B9B}" type="sibTrans" cxnId="{5BBC2271-5BA1-48ED-BA73-92E67ED70C10}">
      <dgm:prSet/>
      <dgm:spPr/>
      <dgm:t>
        <a:bodyPr/>
        <a:lstStyle/>
        <a:p>
          <a:endParaRPr lang="en-US"/>
        </a:p>
      </dgm:t>
    </dgm:pt>
    <dgm:pt modelId="{B1B646DC-C9C2-4203-B6BF-20C74653AED5}">
      <dgm:prSet/>
      <dgm:spPr>
        <a:solidFill>
          <a:schemeClr val="accent3"/>
        </a:solidFill>
      </dgm:spPr>
      <dgm:t>
        <a:bodyPr/>
        <a:lstStyle/>
        <a:p>
          <a:r>
            <a:rPr lang="en-US"/>
            <a:t>This information can be used to by criminals to open accounts, gain access to money, and take over your identity.</a:t>
          </a:r>
        </a:p>
      </dgm:t>
    </dgm:pt>
    <dgm:pt modelId="{CA44018E-D215-4B41-B8FD-7BF09E805031}" type="parTrans" cxnId="{6A39BB79-59DC-45C6-9C0C-73CC54FA272E}">
      <dgm:prSet/>
      <dgm:spPr/>
      <dgm:t>
        <a:bodyPr/>
        <a:lstStyle/>
        <a:p>
          <a:endParaRPr lang="en-US"/>
        </a:p>
      </dgm:t>
    </dgm:pt>
    <dgm:pt modelId="{5624EDC5-90F7-400E-BB14-DD67AA3DA3D4}" type="sibTrans" cxnId="{6A39BB79-59DC-45C6-9C0C-73CC54FA272E}">
      <dgm:prSet/>
      <dgm:spPr/>
      <dgm:t>
        <a:bodyPr/>
        <a:lstStyle/>
        <a:p>
          <a:endParaRPr lang="en-US"/>
        </a:p>
      </dgm:t>
    </dgm:pt>
    <dgm:pt modelId="{62D79A6F-B338-4B56-B2C5-553D40852F05}">
      <dgm:prSet/>
      <dgm:spPr>
        <a:solidFill>
          <a:schemeClr val="accent2"/>
        </a:solidFill>
      </dgm:spPr>
      <dgm:t>
        <a:bodyPr/>
        <a:lstStyle/>
        <a:p>
          <a:r>
            <a:rPr lang="en-US"/>
            <a:t>Typically PII directly related to data breaches from companies, but can be obtain in various other ways.</a:t>
          </a:r>
        </a:p>
      </dgm:t>
    </dgm:pt>
    <dgm:pt modelId="{8191D348-FB62-40B0-B8F0-6C2BFBC82262}" type="parTrans" cxnId="{49161681-4A15-427E-AF76-72DD3B4FC564}">
      <dgm:prSet/>
      <dgm:spPr/>
      <dgm:t>
        <a:bodyPr/>
        <a:lstStyle/>
        <a:p>
          <a:endParaRPr lang="en-US"/>
        </a:p>
      </dgm:t>
    </dgm:pt>
    <dgm:pt modelId="{0B14F51F-793A-4BDE-A3AE-1CE7BA4685E5}" type="sibTrans" cxnId="{49161681-4A15-427E-AF76-72DD3B4FC564}">
      <dgm:prSet/>
      <dgm:spPr/>
      <dgm:t>
        <a:bodyPr/>
        <a:lstStyle/>
        <a:p>
          <a:endParaRPr lang="en-US"/>
        </a:p>
      </dgm:t>
    </dgm:pt>
    <dgm:pt modelId="{55B04971-29DC-43E5-BE4C-8FD010468BE0}">
      <dgm:prSet/>
      <dgm:spPr>
        <a:solidFill>
          <a:schemeClr val="accent6"/>
        </a:solidFill>
      </dgm:spPr>
      <dgm:t>
        <a:bodyPr/>
        <a:lstStyle/>
        <a:p>
          <a:r>
            <a:rPr lang="en-US"/>
            <a:t>Not all PII is sensitive information, for example: your email address (low risk) versus your social security number (high risk).</a:t>
          </a:r>
        </a:p>
      </dgm:t>
    </dgm:pt>
    <dgm:pt modelId="{9E6C9089-C651-4386-BE85-1F12AD2DB938}" type="parTrans" cxnId="{1BE8D50E-B8A6-4C52-A94B-727D69D2B6AC}">
      <dgm:prSet/>
      <dgm:spPr/>
      <dgm:t>
        <a:bodyPr/>
        <a:lstStyle/>
        <a:p>
          <a:endParaRPr lang="en-US"/>
        </a:p>
      </dgm:t>
    </dgm:pt>
    <dgm:pt modelId="{6C600197-FED8-4F20-A9A1-BF16ED21CDDC}" type="sibTrans" cxnId="{1BE8D50E-B8A6-4C52-A94B-727D69D2B6AC}">
      <dgm:prSet/>
      <dgm:spPr/>
      <dgm:t>
        <a:bodyPr/>
        <a:lstStyle/>
        <a:p>
          <a:endParaRPr lang="en-US"/>
        </a:p>
      </dgm:t>
    </dgm:pt>
    <dgm:pt modelId="{5396A1FB-30B0-47DD-AD86-9C74694879C0}" type="pres">
      <dgm:prSet presAssocID="{4ACB2148-7831-4B2C-92E1-973EA75B9587}" presName="outerComposite" presStyleCnt="0">
        <dgm:presLayoutVars>
          <dgm:chMax val="5"/>
          <dgm:dir/>
          <dgm:resizeHandles val="exact"/>
        </dgm:presLayoutVars>
      </dgm:prSet>
      <dgm:spPr/>
    </dgm:pt>
    <dgm:pt modelId="{12BC8B3E-5974-4170-9EB6-D7F420574629}" type="pres">
      <dgm:prSet presAssocID="{4ACB2148-7831-4B2C-92E1-973EA75B9587}" presName="dummyMaxCanvas" presStyleCnt="0">
        <dgm:presLayoutVars/>
      </dgm:prSet>
      <dgm:spPr/>
    </dgm:pt>
    <dgm:pt modelId="{B66EB3BF-1672-485A-A570-6D1EB374B6CC}" type="pres">
      <dgm:prSet presAssocID="{4ACB2148-7831-4B2C-92E1-973EA75B9587}" presName="FourNodes_1" presStyleLbl="node1" presStyleIdx="0" presStyleCnt="4">
        <dgm:presLayoutVars>
          <dgm:bulletEnabled val="1"/>
        </dgm:presLayoutVars>
      </dgm:prSet>
      <dgm:spPr/>
    </dgm:pt>
    <dgm:pt modelId="{644F5163-27F8-46C3-825B-568E01C57540}" type="pres">
      <dgm:prSet presAssocID="{4ACB2148-7831-4B2C-92E1-973EA75B9587}" presName="FourNodes_2" presStyleLbl="node1" presStyleIdx="1" presStyleCnt="4">
        <dgm:presLayoutVars>
          <dgm:bulletEnabled val="1"/>
        </dgm:presLayoutVars>
      </dgm:prSet>
      <dgm:spPr/>
    </dgm:pt>
    <dgm:pt modelId="{D6EB2208-8F8D-4315-BF83-F49C7090C72B}" type="pres">
      <dgm:prSet presAssocID="{4ACB2148-7831-4B2C-92E1-973EA75B9587}" presName="FourNodes_3" presStyleLbl="node1" presStyleIdx="2" presStyleCnt="4">
        <dgm:presLayoutVars>
          <dgm:bulletEnabled val="1"/>
        </dgm:presLayoutVars>
      </dgm:prSet>
      <dgm:spPr/>
    </dgm:pt>
    <dgm:pt modelId="{1201B789-45D9-40A3-A50E-A121E22F6DA4}" type="pres">
      <dgm:prSet presAssocID="{4ACB2148-7831-4B2C-92E1-973EA75B9587}" presName="FourNodes_4" presStyleLbl="node1" presStyleIdx="3" presStyleCnt="4">
        <dgm:presLayoutVars>
          <dgm:bulletEnabled val="1"/>
        </dgm:presLayoutVars>
      </dgm:prSet>
      <dgm:spPr/>
    </dgm:pt>
    <dgm:pt modelId="{C4D3A0C4-BC8D-400B-AC15-922615AA3435}" type="pres">
      <dgm:prSet presAssocID="{4ACB2148-7831-4B2C-92E1-973EA75B9587}" presName="FourConn_1-2" presStyleLbl="fgAccFollowNode1" presStyleIdx="0" presStyleCnt="3">
        <dgm:presLayoutVars>
          <dgm:bulletEnabled val="1"/>
        </dgm:presLayoutVars>
      </dgm:prSet>
      <dgm:spPr/>
    </dgm:pt>
    <dgm:pt modelId="{A4BCFA90-A427-40B0-8438-6DAFB3534AF0}" type="pres">
      <dgm:prSet presAssocID="{4ACB2148-7831-4B2C-92E1-973EA75B9587}" presName="FourConn_2-3" presStyleLbl="fgAccFollowNode1" presStyleIdx="1" presStyleCnt="3">
        <dgm:presLayoutVars>
          <dgm:bulletEnabled val="1"/>
        </dgm:presLayoutVars>
      </dgm:prSet>
      <dgm:spPr/>
    </dgm:pt>
    <dgm:pt modelId="{359F3250-7E80-4009-9155-7A14F3DC78EF}" type="pres">
      <dgm:prSet presAssocID="{4ACB2148-7831-4B2C-92E1-973EA75B9587}" presName="FourConn_3-4" presStyleLbl="fgAccFollowNode1" presStyleIdx="2" presStyleCnt="3">
        <dgm:presLayoutVars>
          <dgm:bulletEnabled val="1"/>
        </dgm:presLayoutVars>
      </dgm:prSet>
      <dgm:spPr/>
    </dgm:pt>
    <dgm:pt modelId="{9BD1A409-442B-49FE-9E5A-4774FCB08D50}" type="pres">
      <dgm:prSet presAssocID="{4ACB2148-7831-4B2C-92E1-973EA75B9587}" presName="FourNodes_1_text" presStyleLbl="node1" presStyleIdx="3" presStyleCnt="4">
        <dgm:presLayoutVars>
          <dgm:bulletEnabled val="1"/>
        </dgm:presLayoutVars>
      </dgm:prSet>
      <dgm:spPr/>
    </dgm:pt>
    <dgm:pt modelId="{7628FE73-3EF5-4740-AFF9-31C06BEC83D1}" type="pres">
      <dgm:prSet presAssocID="{4ACB2148-7831-4B2C-92E1-973EA75B9587}" presName="FourNodes_2_text" presStyleLbl="node1" presStyleIdx="3" presStyleCnt="4">
        <dgm:presLayoutVars>
          <dgm:bulletEnabled val="1"/>
        </dgm:presLayoutVars>
      </dgm:prSet>
      <dgm:spPr/>
    </dgm:pt>
    <dgm:pt modelId="{95E5C501-9336-45AC-BB26-AE104196A7C4}" type="pres">
      <dgm:prSet presAssocID="{4ACB2148-7831-4B2C-92E1-973EA75B9587}" presName="FourNodes_3_text" presStyleLbl="node1" presStyleIdx="3" presStyleCnt="4">
        <dgm:presLayoutVars>
          <dgm:bulletEnabled val="1"/>
        </dgm:presLayoutVars>
      </dgm:prSet>
      <dgm:spPr/>
    </dgm:pt>
    <dgm:pt modelId="{61D254DE-A6C3-4A14-A8D8-6C5A271A9E06}" type="pres">
      <dgm:prSet presAssocID="{4ACB2148-7831-4B2C-92E1-973EA75B9587}" presName="FourNodes_4_text" presStyleLbl="node1" presStyleIdx="3" presStyleCnt="4">
        <dgm:presLayoutVars>
          <dgm:bulletEnabled val="1"/>
        </dgm:presLayoutVars>
      </dgm:prSet>
      <dgm:spPr/>
    </dgm:pt>
  </dgm:ptLst>
  <dgm:cxnLst>
    <dgm:cxn modelId="{1BE8D50E-B8A6-4C52-A94B-727D69D2B6AC}" srcId="{4ACB2148-7831-4B2C-92E1-973EA75B9587}" destId="{55B04971-29DC-43E5-BE4C-8FD010468BE0}" srcOrd="3" destOrd="0" parTransId="{9E6C9089-C651-4386-BE85-1F12AD2DB938}" sibTransId="{6C600197-FED8-4F20-A9A1-BF16ED21CDDC}"/>
    <dgm:cxn modelId="{E26FD50F-FA93-413F-A1FC-184E67B0F16B}" type="presOf" srcId="{5624EDC5-90F7-400E-BB14-DD67AA3DA3D4}" destId="{A4BCFA90-A427-40B0-8438-6DAFB3534AF0}" srcOrd="0" destOrd="0" presId="urn:microsoft.com/office/officeart/2005/8/layout/vProcess5"/>
    <dgm:cxn modelId="{691ECB15-594E-403C-86AE-3039139EE499}" type="presOf" srcId="{0B14F51F-793A-4BDE-A3AE-1CE7BA4685E5}" destId="{359F3250-7E80-4009-9155-7A14F3DC78EF}" srcOrd="0" destOrd="0" presId="urn:microsoft.com/office/officeart/2005/8/layout/vProcess5"/>
    <dgm:cxn modelId="{1036363F-0A83-4795-8770-7D188F9EBA14}" type="presOf" srcId="{F52697E7-D413-4D11-AEBC-D9EDFE4F8B9B}" destId="{C4D3A0C4-BC8D-400B-AC15-922615AA3435}" srcOrd="0" destOrd="0" presId="urn:microsoft.com/office/officeart/2005/8/layout/vProcess5"/>
    <dgm:cxn modelId="{5BBC2271-5BA1-48ED-BA73-92E67ED70C10}" srcId="{4ACB2148-7831-4B2C-92E1-973EA75B9587}" destId="{B4123BEC-A3E4-4825-B65C-5A8CA651737E}" srcOrd="0" destOrd="0" parTransId="{799B3452-8C02-4650-B819-2CA8EDC409DD}" sibTransId="{F52697E7-D413-4D11-AEBC-D9EDFE4F8B9B}"/>
    <dgm:cxn modelId="{6A39BB79-59DC-45C6-9C0C-73CC54FA272E}" srcId="{4ACB2148-7831-4B2C-92E1-973EA75B9587}" destId="{B1B646DC-C9C2-4203-B6BF-20C74653AED5}" srcOrd="1" destOrd="0" parTransId="{CA44018E-D215-4B41-B8FD-7BF09E805031}" sibTransId="{5624EDC5-90F7-400E-BB14-DD67AA3DA3D4}"/>
    <dgm:cxn modelId="{8233725A-30EC-42E7-BDFA-509A32527182}" type="presOf" srcId="{62D79A6F-B338-4B56-B2C5-553D40852F05}" destId="{95E5C501-9336-45AC-BB26-AE104196A7C4}" srcOrd="1" destOrd="0" presId="urn:microsoft.com/office/officeart/2005/8/layout/vProcess5"/>
    <dgm:cxn modelId="{49161681-4A15-427E-AF76-72DD3B4FC564}" srcId="{4ACB2148-7831-4B2C-92E1-973EA75B9587}" destId="{62D79A6F-B338-4B56-B2C5-553D40852F05}" srcOrd="2" destOrd="0" parTransId="{8191D348-FB62-40B0-B8F0-6C2BFBC82262}" sibTransId="{0B14F51F-793A-4BDE-A3AE-1CE7BA4685E5}"/>
    <dgm:cxn modelId="{0C3F6A8F-3B1C-46DF-B233-93C93D747A36}" type="presOf" srcId="{B1B646DC-C9C2-4203-B6BF-20C74653AED5}" destId="{7628FE73-3EF5-4740-AFF9-31C06BEC83D1}" srcOrd="1" destOrd="0" presId="urn:microsoft.com/office/officeart/2005/8/layout/vProcess5"/>
    <dgm:cxn modelId="{60507191-FBD0-4523-B0B0-DEDD9FBAB123}" type="presOf" srcId="{B4123BEC-A3E4-4825-B65C-5A8CA651737E}" destId="{9BD1A409-442B-49FE-9E5A-4774FCB08D50}" srcOrd="1" destOrd="0" presId="urn:microsoft.com/office/officeart/2005/8/layout/vProcess5"/>
    <dgm:cxn modelId="{6CF067B3-713F-4783-95D3-1E3BAF7478BC}" type="presOf" srcId="{55B04971-29DC-43E5-BE4C-8FD010468BE0}" destId="{1201B789-45D9-40A3-A50E-A121E22F6DA4}" srcOrd="0" destOrd="0" presId="urn:microsoft.com/office/officeart/2005/8/layout/vProcess5"/>
    <dgm:cxn modelId="{627B1DC2-9691-45CA-A238-39DE2F7C548B}" type="presOf" srcId="{B4123BEC-A3E4-4825-B65C-5A8CA651737E}" destId="{B66EB3BF-1672-485A-A570-6D1EB374B6CC}" srcOrd="0" destOrd="0" presId="urn:microsoft.com/office/officeart/2005/8/layout/vProcess5"/>
    <dgm:cxn modelId="{ED5B78C3-6432-428F-9915-14A756CA536C}" type="presOf" srcId="{55B04971-29DC-43E5-BE4C-8FD010468BE0}" destId="{61D254DE-A6C3-4A14-A8D8-6C5A271A9E06}" srcOrd="1" destOrd="0" presId="urn:microsoft.com/office/officeart/2005/8/layout/vProcess5"/>
    <dgm:cxn modelId="{87C7F8CC-D251-4CDD-B41C-2DB9FE521F08}" type="presOf" srcId="{4ACB2148-7831-4B2C-92E1-973EA75B9587}" destId="{5396A1FB-30B0-47DD-AD86-9C74694879C0}" srcOrd="0" destOrd="0" presId="urn:microsoft.com/office/officeart/2005/8/layout/vProcess5"/>
    <dgm:cxn modelId="{51CFE0E3-1B15-490D-B9E9-A5EF1A15337B}" type="presOf" srcId="{62D79A6F-B338-4B56-B2C5-553D40852F05}" destId="{D6EB2208-8F8D-4315-BF83-F49C7090C72B}" srcOrd="0" destOrd="0" presId="urn:microsoft.com/office/officeart/2005/8/layout/vProcess5"/>
    <dgm:cxn modelId="{5D6E40F4-3F69-4601-BF2A-49E296309539}" type="presOf" srcId="{B1B646DC-C9C2-4203-B6BF-20C74653AED5}" destId="{644F5163-27F8-46C3-825B-568E01C57540}" srcOrd="0" destOrd="0" presId="urn:microsoft.com/office/officeart/2005/8/layout/vProcess5"/>
    <dgm:cxn modelId="{D6BD428E-AB9E-43DF-A742-05F59413A2CA}" type="presParOf" srcId="{5396A1FB-30B0-47DD-AD86-9C74694879C0}" destId="{12BC8B3E-5974-4170-9EB6-D7F420574629}" srcOrd="0" destOrd="0" presId="urn:microsoft.com/office/officeart/2005/8/layout/vProcess5"/>
    <dgm:cxn modelId="{CCBE7528-BCB9-43CD-96A3-67BD4B32B27C}" type="presParOf" srcId="{5396A1FB-30B0-47DD-AD86-9C74694879C0}" destId="{B66EB3BF-1672-485A-A570-6D1EB374B6CC}" srcOrd="1" destOrd="0" presId="urn:microsoft.com/office/officeart/2005/8/layout/vProcess5"/>
    <dgm:cxn modelId="{60EBF232-D68A-4673-BFFB-84E469A2FDD7}" type="presParOf" srcId="{5396A1FB-30B0-47DD-AD86-9C74694879C0}" destId="{644F5163-27F8-46C3-825B-568E01C57540}" srcOrd="2" destOrd="0" presId="urn:microsoft.com/office/officeart/2005/8/layout/vProcess5"/>
    <dgm:cxn modelId="{4395F9D4-A618-4076-81BD-6D32F5C61502}" type="presParOf" srcId="{5396A1FB-30B0-47DD-AD86-9C74694879C0}" destId="{D6EB2208-8F8D-4315-BF83-F49C7090C72B}" srcOrd="3" destOrd="0" presId="urn:microsoft.com/office/officeart/2005/8/layout/vProcess5"/>
    <dgm:cxn modelId="{A520B1C1-F842-4A76-A5A0-2120D0A0BB38}" type="presParOf" srcId="{5396A1FB-30B0-47DD-AD86-9C74694879C0}" destId="{1201B789-45D9-40A3-A50E-A121E22F6DA4}" srcOrd="4" destOrd="0" presId="urn:microsoft.com/office/officeart/2005/8/layout/vProcess5"/>
    <dgm:cxn modelId="{CE0AC1BB-A311-4C7F-B7CA-CFE57A82055C}" type="presParOf" srcId="{5396A1FB-30B0-47DD-AD86-9C74694879C0}" destId="{C4D3A0C4-BC8D-400B-AC15-922615AA3435}" srcOrd="5" destOrd="0" presId="urn:microsoft.com/office/officeart/2005/8/layout/vProcess5"/>
    <dgm:cxn modelId="{618EDCC9-C783-4AF5-A870-02E0112F671D}" type="presParOf" srcId="{5396A1FB-30B0-47DD-AD86-9C74694879C0}" destId="{A4BCFA90-A427-40B0-8438-6DAFB3534AF0}" srcOrd="6" destOrd="0" presId="urn:microsoft.com/office/officeart/2005/8/layout/vProcess5"/>
    <dgm:cxn modelId="{8163E4B5-FDC5-4C3D-AE57-3C53E057B499}" type="presParOf" srcId="{5396A1FB-30B0-47DD-AD86-9C74694879C0}" destId="{359F3250-7E80-4009-9155-7A14F3DC78EF}" srcOrd="7" destOrd="0" presId="urn:microsoft.com/office/officeart/2005/8/layout/vProcess5"/>
    <dgm:cxn modelId="{0B5EEE6E-6D6D-4197-9AD2-772F0406DB70}" type="presParOf" srcId="{5396A1FB-30B0-47DD-AD86-9C74694879C0}" destId="{9BD1A409-442B-49FE-9E5A-4774FCB08D50}" srcOrd="8" destOrd="0" presId="urn:microsoft.com/office/officeart/2005/8/layout/vProcess5"/>
    <dgm:cxn modelId="{5A3F034D-5272-4A9A-986F-0E936103A288}" type="presParOf" srcId="{5396A1FB-30B0-47DD-AD86-9C74694879C0}" destId="{7628FE73-3EF5-4740-AFF9-31C06BEC83D1}" srcOrd="9" destOrd="0" presId="urn:microsoft.com/office/officeart/2005/8/layout/vProcess5"/>
    <dgm:cxn modelId="{35128877-D5EC-431D-9AE0-BE495DCD5EBC}" type="presParOf" srcId="{5396A1FB-30B0-47DD-AD86-9C74694879C0}" destId="{95E5C501-9336-45AC-BB26-AE104196A7C4}" srcOrd="10" destOrd="0" presId="urn:microsoft.com/office/officeart/2005/8/layout/vProcess5"/>
    <dgm:cxn modelId="{21FF64E6-C6C3-4536-9EC2-E6996F257B9D}" type="presParOf" srcId="{5396A1FB-30B0-47DD-AD86-9C74694879C0}" destId="{61D254DE-A6C3-4A14-A8D8-6C5A271A9E0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7D767CC-12EA-43A2-81B2-29D06649DF99}"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7686002-F95B-4F77-A522-5FF981D75B1B}">
      <dgm:prSet/>
      <dgm:spPr/>
      <dgm:t>
        <a:bodyPr/>
        <a:lstStyle/>
        <a:p>
          <a:pPr>
            <a:lnSpc>
              <a:spcPct val="100000"/>
            </a:lnSpc>
          </a:pPr>
          <a:r>
            <a:rPr lang="en-US"/>
            <a:t>Criminals prey on their victims weakness. They work diligently to access the vulnerabilities in your knowledge about certain areas of computers, the internet, and other technical operations.</a:t>
          </a:r>
        </a:p>
      </dgm:t>
    </dgm:pt>
    <dgm:pt modelId="{074D82FF-DB71-40EB-BCD2-F5DA20372BC4}" type="parTrans" cxnId="{CABB1634-4365-4E07-92A6-98CD453E9266}">
      <dgm:prSet/>
      <dgm:spPr/>
      <dgm:t>
        <a:bodyPr/>
        <a:lstStyle/>
        <a:p>
          <a:endParaRPr lang="en-US"/>
        </a:p>
      </dgm:t>
    </dgm:pt>
    <dgm:pt modelId="{13DEB7B7-5374-4D0E-920C-75E0816D42A3}" type="sibTrans" cxnId="{CABB1634-4365-4E07-92A6-98CD453E9266}">
      <dgm:prSet/>
      <dgm:spPr/>
      <dgm:t>
        <a:bodyPr/>
        <a:lstStyle/>
        <a:p>
          <a:endParaRPr lang="en-US"/>
        </a:p>
      </dgm:t>
    </dgm:pt>
    <dgm:pt modelId="{2C7A77BF-B08F-473E-8BDB-B469488D5ED2}">
      <dgm:prSet/>
      <dgm:spPr/>
      <dgm:t>
        <a:bodyPr/>
        <a:lstStyle/>
        <a:p>
          <a:pPr>
            <a:lnSpc>
              <a:spcPct val="100000"/>
            </a:lnSpc>
          </a:pPr>
          <a:r>
            <a:rPr lang="en-US"/>
            <a:t>As engineers develop more devices to streamline everyday life activities, more Internet of Things (IoT) will allow criminals access to pathways where they may gain access to your PII.</a:t>
          </a:r>
        </a:p>
      </dgm:t>
    </dgm:pt>
    <dgm:pt modelId="{192B93F7-C8EE-44D2-A69C-362732870C6D}" type="parTrans" cxnId="{44DABD9B-6BF4-4DA7-989D-10550BE3D0F3}">
      <dgm:prSet/>
      <dgm:spPr/>
      <dgm:t>
        <a:bodyPr/>
        <a:lstStyle/>
        <a:p>
          <a:endParaRPr lang="en-US"/>
        </a:p>
      </dgm:t>
    </dgm:pt>
    <dgm:pt modelId="{79D0119C-1AAC-48DC-97B1-85F04AFA5379}" type="sibTrans" cxnId="{44DABD9B-6BF4-4DA7-989D-10550BE3D0F3}">
      <dgm:prSet/>
      <dgm:spPr/>
      <dgm:t>
        <a:bodyPr/>
        <a:lstStyle/>
        <a:p>
          <a:endParaRPr lang="en-US"/>
        </a:p>
      </dgm:t>
    </dgm:pt>
    <dgm:pt modelId="{7B302259-7B6E-4951-8D4E-E110E0EDA201}">
      <dgm:prSet/>
      <dgm:spPr/>
      <dgm:t>
        <a:bodyPr/>
        <a:lstStyle/>
        <a:p>
          <a:pPr>
            <a:lnSpc>
              <a:spcPct val="100000"/>
            </a:lnSpc>
          </a:pPr>
          <a:r>
            <a:rPr lang="en-US"/>
            <a:t>Just as you would not hand someone your social security card or tell them where you live without knowing why the information was needed, you don’t want to unknowingly provide access to your PII.</a:t>
          </a:r>
        </a:p>
      </dgm:t>
    </dgm:pt>
    <dgm:pt modelId="{64E0E35F-EC9F-4E6F-9597-656D340A23DF}" type="parTrans" cxnId="{251958C7-66FC-4CCA-8C40-C2F1D29AACF8}">
      <dgm:prSet/>
      <dgm:spPr/>
      <dgm:t>
        <a:bodyPr/>
        <a:lstStyle/>
        <a:p>
          <a:endParaRPr lang="en-US"/>
        </a:p>
      </dgm:t>
    </dgm:pt>
    <dgm:pt modelId="{4CC55536-DE67-41FF-B85E-F4885D8B971E}" type="sibTrans" cxnId="{251958C7-66FC-4CCA-8C40-C2F1D29AACF8}">
      <dgm:prSet/>
      <dgm:spPr/>
      <dgm:t>
        <a:bodyPr/>
        <a:lstStyle/>
        <a:p>
          <a:endParaRPr lang="en-US"/>
        </a:p>
      </dgm:t>
    </dgm:pt>
    <dgm:pt modelId="{2333A28B-2290-46CC-8EBC-784D9CECED5C}" type="pres">
      <dgm:prSet presAssocID="{47D767CC-12EA-43A2-81B2-29D06649DF99}" presName="root" presStyleCnt="0">
        <dgm:presLayoutVars>
          <dgm:dir/>
          <dgm:resizeHandles val="exact"/>
        </dgm:presLayoutVars>
      </dgm:prSet>
      <dgm:spPr/>
    </dgm:pt>
    <dgm:pt modelId="{7844F186-280C-4AFE-98D8-1D6A056C14BC}" type="pres">
      <dgm:prSet presAssocID="{E7686002-F95B-4F77-A522-5FF981D75B1B}" presName="compNode" presStyleCnt="0"/>
      <dgm:spPr/>
    </dgm:pt>
    <dgm:pt modelId="{3CF3FA01-FEF7-4332-99FE-8C4BE4B965E7}" type="pres">
      <dgm:prSet presAssocID="{E7686002-F95B-4F77-A522-5FF981D75B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FFC789F-DBFD-4BA9-892A-7E5B06DAFC9B}" type="pres">
      <dgm:prSet presAssocID="{E7686002-F95B-4F77-A522-5FF981D75B1B}" presName="spaceRect" presStyleCnt="0"/>
      <dgm:spPr/>
    </dgm:pt>
    <dgm:pt modelId="{FA6F546D-1C32-472F-AB22-2B476C0BF008}" type="pres">
      <dgm:prSet presAssocID="{E7686002-F95B-4F77-A522-5FF981D75B1B}" presName="textRect" presStyleLbl="revTx" presStyleIdx="0" presStyleCnt="3">
        <dgm:presLayoutVars>
          <dgm:chMax val="1"/>
          <dgm:chPref val="1"/>
        </dgm:presLayoutVars>
      </dgm:prSet>
      <dgm:spPr/>
    </dgm:pt>
    <dgm:pt modelId="{F03F1AF8-667B-4043-970E-4FF7D34BF294}" type="pres">
      <dgm:prSet presAssocID="{13DEB7B7-5374-4D0E-920C-75E0816D42A3}" presName="sibTrans" presStyleCnt="0"/>
      <dgm:spPr/>
    </dgm:pt>
    <dgm:pt modelId="{EB2D3FB8-F369-423E-A7A9-C92EE0464C8D}" type="pres">
      <dgm:prSet presAssocID="{2C7A77BF-B08F-473E-8BDB-B469488D5ED2}" presName="compNode" presStyleCnt="0"/>
      <dgm:spPr/>
    </dgm:pt>
    <dgm:pt modelId="{69923CC2-B1E1-45F5-8E30-26A76D6DAB48}" type="pres">
      <dgm:prSet presAssocID="{2C7A77BF-B08F-473E-8BDB-B469488D5E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versal Access"/>
        </a:ext>
      </dgm:extLst>
    </dgm:pt>
    <dgm:pt modelId="{DB2821EF-9E6C-4F54-B8D8-E8766AAC572E}" type="pres">
      <dgm:prSet presAssocID="{2C7A77BF-B08F-473E-8BDB-B469488D5ED2}" presName="spaceRect" presStyleCnt="0"/>
      <dgm:spPr/>
    </dgm:pt>
    <dgm:pt modelId="{6F381365-24C4-4228-926D-74E37669DE64}" type="pres">
      <dgm:prSet presAssocID="{2C7A77BF-B08F-473E-8BDB-B469488D5ED2}" presName="textRect" presStyleLbl="revTx" presStyleIdx="1" presStyleCnt="3">
        <dgm:presLayoutVars>
          <dgm:chMax val="1"/>
          <dgm:chPref val="1"/>
        </dgm:presLayoutVars>
      </dgm:prSet>
      <dgm:spPr/>
    </dgm:pt>
    <dgm:pt modelId="{A8A0BEB1-7166-4439-9FF2-D0C119C060FF}" type="pres">
      <dgm:prSet presAssocID="{79D0119C-1AAC-48DC-97B1-85F04AFA5379}" presName="sibTrans" presStyleCnt="0"/>
      <dgm:spPr/>
    </dgm:pt>
    <dgm:pt modelId="{F7570A51-AE14-4A6C-A016-B367CA572CED}" type="pres">
      <dgm:prSet presAssocID="{7B302259-7B6E-4951-8D4E-E110E0EDA201}" presName="compNode" presStyleCnt="0"/>
      <dgm:spPr/>
    </dgm:pt>
    <dgm:pt modelId="{5CA8F652-FAB0-4C94-B8A2-F5DC16A21D2D}" type="pres">
      <dgm:prSet presAssocID="{7B302259-7B6E-4951-8D4E-E110E0EDA2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ought bubble"/>
        </a:ext>
      </dgm:extLst>
    </dgm:pt>
    <dgm:pt modelId="{38BC1FA3-8058-44D2-8E91-E7924105EA56}" type="pres">
      <dgm:prSet presAssocID="{7B302259-7B6E-4951-8D4E-E110E0EDA201}" presName="spaceRect" presStyleCnt="0"/>
      <dgm:spPr/>
    </dgm:pt>
    <dgm:pt modelId="{B5E3F178-B20A-4A36-8A5D-0D3FA2FF9478}" type="pres">
      <dgm:prSet presAssocID="{7B302259-7B6E-4951-8D4E-E110E0EDA201}" presName="textRect" presStyleLbl="revTx" presStyleIdx="2" presStyleCnt="3">
        <dgm:presLayoutVars>
          <dgm:chMax val="1"/>
          <dgm:chPref val="1"/>
        </dgm:presLayoutVars>
      </dgm:prSet>
      <dgm:spPr/>
    </dgm:pt>
  </dgm:ptLst>
  <dgm:cxnLst>
    <dgm:cxn modelId="{FF4D340C-FE5B-46CF-B5B2-BE2F3AE22C0B}" type="presOf" srcId="{E7686002-F95B-4F77-A522-5FF981D75B1B}" destId="{FA6F546D-1C32-472F-AB22-2B476C0BF008}" srcOrd="0" destOrd="0" presId="urn:microsoft.com/office/officeart/2018/2/layout/IconLabelList"/>
    <dgm:cxn modelId="{4B410A14-46D4-47BD-B105-CD37FD8F9B92}" type="presOf" srcId="{47D767CC-12EA-43A2-81B2-29D06649DF99}" destId="{2333A28B-2290-46CC-8EBC-784D9CECED5C}" srcOrd="0" destOrd="0" presId="urn:microsoft.com/office/officeart/2018/2/layout/IconLabelList"/>
    <dgm:cxn modelId="{CABB1634-4365-4E07-92A6-98CD453E9266}" srcId="{47D767CC-12EA-43A2-81B2-29D06649DF99}" destId="{E7686002-F95B-4F77-A522-5FF981D75B1B}" srcOrd="0" destOrd="0" parTransId="{074D82FF-DB71-40EB-BCD2-F5DA20372BC4}" sibTransId="{13DEB7B7-5374-4D0E-920C-75E0816D42A3}"/>
    <dgm:cxn modelId="{44DABD9B-6BF4-4DA7-989D-10550BE3D0F3}" srcId="{47D767CC-12EA-43A2-81B2-29D06649DF99}" destId="{2C7A77BF-B08F-473E-8BDB-B469488D5ED2}" srcOrd="1" destOrd="0" parTransId="{192B93F7-C8EE-44D2-A69C-362732870C6D}" sibTransId="{79D0119C-1AAC-48DC-97B1-85F04AFA5379}"/>
    <dgm:cxn modelId="{251958C7-66FC-4CCA-8C40-C2F1D29AACF8}" srcId="{47D767CC-12EA-43A2-81B2-29D06649DF99}" destId="{7B302259-7B6E-4951-8D4E-E110E0EDA201}" srcOrd="2" destOrd="0" parTransId="{64E0E35F-EC9F-4E6F-9597-656D340A23DF}" sibTransId="{4CC55536-DE67-41FF-B85E-F4885D8B971E}"/>
    <dgm:cxn modelId="{0AE211D5-CF4A-4D49-B9B1-B19E4A43016D}" type="presOf" srcId="{2C7A77BF-B08F-473E-8BDB-B469488D5ED2}" destId="{6F381365-24C4-4228-926D-74E37669DE64}" srcOrd="0" destOrd="0" presId="urn:microsoft.com/office/officeart/2018/2/layout/IconLabelList"/>
    <dgm:cxn modelId="{8E70F3E6-617B-4ED0-8ADF-1383C57726B1}" type="presOf" srcId="{7B302259-7B6E-4951-8D4E-E110E0EDA201}" destId="{B5E3F178-B20A-4A36-8A5D-0D3FA2FF9478}" srcOrd="0" destOrd="0" presId="urn:microsoft.com/office/officeart/2018/2/layout/IconLabelList"/>
    <dgm:cxn modelId="{A8579E55-AD58-4F58-83AF-56947E69662F}" type="presParOf" srcId="{2333A28B-2290-46CC-8EBC-784D9CECED5C}" destId="{7844F186-280C-4AFE-98D8-1D6A056C14BC}" srcOrd="0" destOrd="0" presId="urn:microsoft.com/office/officeart/2018/2/layout/IconLabelList"/>
    <dgm:cxn modelId="{F8D0F6FE-2EA1-4525-8D2A-23662AF2C85D}" type="presParOf" srcId="{7844F186-280C-4AFE-98D8-1D6A056C14BC}" destId="{3CF3FA01-FEF7-4332-99FE-8C4BE4B965E7}" srcOrd="0" destOrd="0" presId="urn:microsoft.com/office/officeart/2018/2/layout/IconLabelList"/>
    <dgm:cxn modelId="{70DB2F1B-B78B-4A36-989A-FAEB58C082CC}" type="presParOf" srcId="{7844F186-280C-4AFE-98D8-1D6A056C14BC}" destId="{3FFC789F-DBFD-4BA9-892A-7E5B06DAFC9B}" srcOrd="1" destOrd="0" presId="urn:microsoft.com/office/officeart/2018/2/layout/IconLabelList"/>
    <dgm:cxn modelId="{6F985D3E-2106-42F8-B12D-9AD7A8040961}" type="presParOf" srcId="{7844F186-280C-4AFE-98D8-1D6A056C14BC}" destId="{FA6F546D-1C32-472F-AB22-2B476C0BF008}" srcOrd="2" destOrd="0" presId="urn:microsoft.com/office/officeart/2018/2/layout/IconLabelList"/>
    <dgm:cxn modelId="{F3FD3A05-BE5C-424F-B288-D1FF9BABAB30}" type="presParOf" srcId="{2333A28B-2290-46CC-8EBC-784D9CECED5C}" destId="{F03F1AF8-667B-4043-970E-4FF7D34BF294}" srcOrd="1" destOrd="0" presId="urn:microsoft.com/office/officeart/2018/2/layout/IconLabelList"/>
    <dgm:cxn modelId="{127D7738-4AF0-4911-9911-50288895BFA9}" type="presParOf" srcId="{2333A28B-2290-46CC-8EBC-784D9CECED5C}" destId="{EB2D3FB8-F369-423E-A7A9-C92EE0464C8D}" srcOrd="2" destOrd="0" presId="urn:microsoft.com/office/officeart/2018/2/layout/IconLabelList"/>
    <dgm:cxn modelId="{A2A67528-DC90-4790-828E-169372AE4BAD}" type="presParOf" srcId="{EB2D3FB8-F369-423E-A7A9-C92EE0464C8D}" destId="{69923CC2-B1E1-45F5-8E30-26A76D6DAB48}" srcOrd="0" destOrd="0" presId="urn:microsoft.com/office/officeart/2018/2/layout/IconLabelList"/>
    <dgm:cxn modelId="{9319E4A0-FCE4-419B-9D9A-CD8A3C0E23C3}" type="presParOf" srcId="{EB2D3FB8-F369-423E-A7A9-C92EE0464C8D}" destId="{DB2821EF-9E6C-4F54-B8D8-E8766AAC572E}" srcOrd="1" destOrd="0" presId="urn:microsoft.com/office/officeart/2018/2/layout/IconLabelList"/>
    <dgm:cxn modelId="{ADF801D6-2BEE-4CD3-9948-F1BDA6C2D41E}" type="presParOf" srcId="{EB2D3FB8-F369-423E-A7A9-C92EE0464C8D}" destId="{6F381365-24C4-4228-926D-74E37669DE64}" srcOrd="2" destOrd="0" presId="urn:microsoft.com/office/officeart/2018/2/layout/IconLabelList"/>
    <dgm:cxn modelId="{388B521B-556A-4B77-977D-64E3312CCC5B}" type="presParOf" srcId="{2333A28B-2290-46CC-8EBC-784D9CECED5C}" destId="{A8A0BEB1-7166-4439-9FF2-D0C119C060FF}" srcOrd="3" destOrd="0" presId="urn:microsoft.com/office/officeart/2018/2/layout/IconLabelList"/>
    <dgm:cxn modelId="{0AFAB7C9-8C3B-414D-8AC7-6B9D7C69AC22}" type="presParOf" srcId="{2333A28B-2290-46CC-8EBC-784D9CECED5C}" destId="{F7570A51-AE14-4A6C-A016-B367CA572CED}" srcOrd="4" destOrd="0" presId="urn:microsoft.com/office/officeart/2018/2/layout/IconLabelList"/>
    <dgm:cxn modelId="{2A543DB5-9E20-4246-B8D1-8B9EDB34CCE8}" type="presParOf" srcId="{F7570A51-AE14-4A6C-A016-B367CA572CED}" destId="{5CA8F652-FAB0-4C94-B8A2-F5DC16A21D2D}" srcOrd="0" destOrd="0" presId="urn:microsoft.com/office/officeart/2018/2/layout/IconLabelList"/>
    <dgm:cxn modelId="{7EC713C9-E2DD-41BF-910C-77BDDE3D5946}" type="presParOf" srcId="{F7570A51-AE14-4A6C-A016-B367CA572CED}" destId="{38BC1FA3-8058-44D2-8E91-E7924105EA56}" srcOrd="1" destOrd="0" presId="urn:microsoft.com/office/officeart/2018/2/layout/IconLabelList"/>
    <dgm:cxn modelId="{A8E8DCB6-8A59-4745-92C8-FFCC7102CA37}" type="presParOf" srcId="{F7570A51-AE14-4A6C-A016-B367CA572CED}" destId="{B5E3F178-B20A-4A36-8A5D-0D3FA2FF947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54BE4BE-D351-4744-AC65-36A5770F78FF}" type="doc">
      <dgm:prSet loTypeId="urn:microsoft.com/office/officeart/2016/7/layout/LinearArrowProcessNumbered" loCatId="process" qsTypeId="urn:microsoft.com/office/officeart/2005/8/quickstyle/simple1" qsCatId="simple" csTypeId="urn:microsoft.com/office/officeart/2005/8/colors/colorful4" csCatId="colorful" phldr="1"/>
      <dgm:spPr/>
      <dgm:t>
        <a:bodyPr/>
        <a:lstStyle/>
        <a:p>
          <a:endParaRPr lang="en-US"/>
        </a:p>
      </dgm:t>
    </dgm:pt>
    <dgm:pt modelId="{00D86B5E-2D5B-43F9-9C6B-E0BD1A2A084F}">
      <dgm:prSet/>
      <dgm:spPr/>
      <dgm:t>
        <a:bodyPr/>
        <a:lstStyle/>
        <a:p>
          <a:r>
            <a:rPr lang="en-US"/>
            <a:t>Ensure that your firewall is up-to-date and running to prevent most bad websites from gaining access into your network.</a:t>
          </a:r>
        </a:p>
      </dgm:t>
    </dgm:pt>
    <dgm:pt modelId="{A9FF4768-8A9C-4132-AF2F-03464DFD9E0E}" type="parTrans" cxnId="{07895E93-C0AA-44F1-9EA2-B582F2710E4D}">
      <dgm:prSet/>
      <dgm:spPr/>
      <dgm:t>
        <a:bodyPr/>
        <a:lstStyle/>
        <a:p>
          <a:endParaRPr lang="en-US"/>
        </a:p>
      </dgm:t>
    </dgm:pt>
    <dgm:pt modelId="{2C082DAA-6365-48CE-86F3-CA4C3C9366C8}" type="sibTrans" cxnId="{07895E93-C0AA-44F1-9EA2-B582F2710E4D}">
      <dgm:prSet phldrT="1" phldr="0"/>
      <dgm:spPr/>
      <dgm:t>
        <a:bodyPr/>
        <a:lstStyle/>
        <a:p>
          <a:r>
            <a:rPr lang="en-US"/>
            <a:t>1</a:t>
          </a:r>
        </a:p>
      </dgm:t>
    </dgm:pt>
    <dgm:pt modelId="{E6B15BAB-CD03-48CB-9147-C576A94B1A6A}">
      <dgm:prSet/>
      <dgm:spPr/>
      <dgm:t>
        <a:bodyPr/>
        <a:lstStyle/>
        <a:p>
          <a:r>
            <a:rPr lang="en-US"/>
            <a:t>Windows 10 comes equip with Windows Defender, a powerful firewall.</a:t>
          </a:r>
        </a:p>
      </dgm:t>
    </dgm:pt>
    <dgm:pt modelId="{A3B95257-57DF-4F77-A98F-C154C6C6F33D}" type="parTrans" cxnId="{EDD2AD7F-F06A-437A-973B-65FA6EE5C756}">
      <dgm:prSet/>
      <dgm:spPr/>
      <dgm:t>
        <a:bodyPr/>
        <a:lstStyle/>
        <a:p>
          <a:endParaRPr lang="en-US"/>
        </a:p>
      </dgm:t>
    </dgm:pt>
    <dgm:pt modelId="{E4E1DD93-D4A7-4C4E-B27E-C5176C976633}" type="sibTrans" cxnId="{EDD2AD7F-F06A-437A-973B-65FA6EE5C756}">
      <dgm:prSet phldrT="2" phldr="0"/>
      <dgm:spPr/>
      <dgm:t>
        <a:bodyPr/>
        <a:lstStyle/>
        <a:p>
          <a:r>
            <a:rPr lang="en-US"/>
            <a:t>2</a:t>
          </a:r>
        </a:p>
      </dgm:t>
    </dgm:pt>
    <dgm:pt modelId="{A1ABE6CE-8252-4170-9286-514AF561C060}">
      <dgm:prSet/>
      <dgm:spPr/>
      <dgm:t>
        <a:bodyPr/>
        <a:lstStyle/>
        <a:p>
          <a:r>
            <a:rPr lang="en-US"/>
            <a:t>Private browsing in your favorite browser: Is not completely private, however it does provide some features to shield your location and other network information.</a:t>
          </a:r>
        </a:p>
      </dgm:t>
    </dgm:pt>
    <dgm:pt modelId="{1151419B-8B5E-4B08-8B0C-627E3328900A}" type="parTrans" cxnId="{36A3BC28-6ABB-464D-A639-6B4362FF03D9}">
      <dgm:prSet/>
      <dgm:spPr/>
      <dgm:t>
        <a:bodyPr/>
        <a:lstStyle/>
        <a:p>
          <a:endParaRPr lang="en-US"/>
        </a:p>
      </dgm:t>
    </dgm:pt>
    <dgm:pt modelId="{08E6A56E-E074-4A32-AA89-CA5B63C01B6E}" type="sibTrans" cxnId="{36A3BC28-6ABB-464D-A639-6B4362FF03D9}">
      <dgm:prSet phldrT="3" phldr="0"/>
      <dgm:spPr/>
      <dgm:t>
        <a:bodyPr/>
        <a:lstStyle/>
        <a:p>
          <a:r>
            <a:rPr lang="en-US"/>
            <a:t>3</a:t>
          </a:r>
        </a:p>
      </dgm:t>
    </dgm:pt>
    <dgm:pt modelId="{1BDFF62E-B4CA-48F1-B7FC-D06B367F94F4}">
      <dgm:prSet/>
      <dgm:spPr/>
      <dgm:t>
        <a:bodyPr/>
        <a:lstStyle/>
        <a:p>
          <a:r>
            <a:rPr lang="en-US" dirty="0"/>
            <a:t>Ensure that the website your are trying to access has the correct spelling: criminals will count on the fact that humans mis-type words all the time. This makes normal websites vulnerable to copycats with slight misspelled words.</a:t>
          </a:r>
        </a:p>
      </dgm:t>
    </dgm:pt>
    <dgm:pt modelId="{AB1F05BE-7DF7-4E68-B063-4DC88ADDEC71}" type="parTrans" cxnId="{D336536B-B298-4B5F-A019-FD49ECA254B1}">
      <dgm:prSet/>
      <dgm:spPr/>
      <dgm:t>
        <a:bodyPr/>
        <a:lstStyle/>
        <a:p>
          <a:endParaRPr lang="en-US"/>
        </a:p>
      </dgm:t>
    </dgm:pt>
    <dgm:pt modelId="{D61E53B9-26E6-4AC8-8AB5-2812579790FE}" type="sibTrans" cxnId="{D336536B-B298-4B5F-A019-FD49ECA254B1}">
      <dgm:prSet phldrT="4" phldr="0"/>
      <dgm:spPr/>
      <dgm:t>
        <a:bodyPr/>
        <a:lstStyle/>
        <a:p>
          <a:r>
            <a:rPr lang="en-US"/>
            <a:t>4</a:t>
          </a:r>
        </a:p>
      </dgm:t>
    </dgm:pt>
    <dgm:pt modelId="{2DFE02A2-953D-41F1-BE17-6439A20D8A0C}">
      <dgm:prSet/>
      <dgm:spPr/>
      <dgm:t>
        <a:bodyPr/>
        <a:lstStyle/>
        <a:p>
          <a:r>
            <a:rPr lang="en-US" dirty="0"/>
            <a:t>When using search engines: verify the link is a good link; some of the first few results in a search will most likely advertisements related to your search keywords. Modern day browsers have checks to help verify if a website is good.</a:t>
          </a:r>
        </a:p>
      </dgm:t>
    </dgm:pt>
    <dgm:pt modelId="{BB55FE0D-BDB7-4B76-A654-F2E9FDA6FA8A}" type="parTrans" cxnId="{3927F9CC-6BED-4A2B-B5CC-8402FD7BAD5C}">
      <dgm:prSet/>
      <dgm:spPr/>
      <dgm:t>
        <a:bodyPr/>
        <a:lstStyle/>
        <a:p>
          <a:endParaRPr lang="en-US"/>
        </a:p>
      </dgm:t>
    </dgm:pt>
    <dgm:pt modelId="{B28C95C7-45B0-4D75-914F-9525EC3B16CD}" type="sibTrans" cxnId="{3927F9CC-6BED-4A2B-B5CC-8402FD7BAD5C}">
      <dgm:prSet phldrT="5" phldr="0"/>
      <dgm:spPr/>
      <dgm:t>
        <a:bodyPr/>
        <a:lstStyle/>
        <a:p>
          <a:r>
            <a:rPr lang="en-US"/>
            <a:t>5</a:t>
          </a:r>
        </a:p>
      </dgm:t>
    </dgm:pt>
    <dgm:pt modelId="{3FCEC5A5-CC98-4600-AC44-7741C4BB75ED}" type="pres">
      <dgm:prSet presAssocID="{654BE4BE-D351-4744-AC65-36A5770F78FF}" presName="linearFlow" presStyleCnt="0">
        <dgm:presLayoutVars>
          <dgm:dir/>
          <dgm:animLvl val="lvl"/>
          <dgm:resizeHandles val="exact"/>
        </dgm:presLayoutVars>
      </dgm:prSet>
      <dgm:spPr/>
    </dgm:pt>
    <dgm:pt modelId="{8E6EB9D7-EB53-4939-9878-E6518DBC98EE}" type="pres">
      <dgm:prSet presAssocID="{00D86B5E-2D5B-43F9-9C6B-E0BD1A2A084F}" presName="compositeNode" presStyleCnt="0"/>
      <dgm:spPr/>
    </dgm:pt>
    <dgm:pt modelId="{EF93ACD9-04FD-4B11-B4A7-66BE0D208C2C}" type="pres">
      <dgm:prSet presAssocID="{00D86B5E-2D5B-43F9-9C6B-E0BD1A2A084F}" presName="parTx" presStyleLbl="node1" presStyleIdx="0" presStyleCnt="0">
        <dgm:presLayoutVars>
          <dgm:chMax val="0"/>
          <dgm:chPref val="0"/>
          <dgm:bulletEnabled val="1"/>
        </dgm:presLayoutVars>
      </dgm:prSet>
      <dgm:spPr/>
    </dgm:pt>
    <dgm:pt modelId="{F33A9E37-A7AE-4995-9605-756EFA716D2C}" type="pres">
      <dgm:prSet presAssocID="{00D86B5E-2D5B-43F9-9C6B-E0BD1A2A084F}" presName="parSh" presStyleCnt="0"/>
      <dgm:spPr/>
    </dgm:pt>
    <dgm:pt modelId="{665ABC76-7762-46E0-B312-DB78EEA20D73}" type="pres">
      <dgm:prSet presAssocID="{00D86B5E-2D5B-43F9-9C6B-E0BD1A2A084F}" presName="lineNode" presStyleLbl="alignAccFollowNode1" presStyleIdx="0" presStyleCnt="15"/>
      <dgm:spPr/>
    </dgm:pt>
    <dgm:pt modelId="{75CE4159-CACA-489C-A978-47C9E4E98527}" type="pres">
      <dgm:prSet presAssocID="{00D86B5E-2D5B-43F9-9C6B-E0BD1A2A084F}" presName="lineArrowNode" presStyleLbl="alignAccFollowNode1" presStyleIdx="1" presStyleCnt="15"/>
      <dgm:spPr/>
    </dgm:pt>
    <dgm:pt modelId="{89517C47-C75F-4407-8F15-BA935881C757}" type="pres">
      <dgm:prSet presAssocID="{2C082DAA-6365-48CE-86F3-CA4C3C9366C8}" presName="sibTransNodeCircle" presStyleLbl="alignNode1" presStyleIdx="0" presStyleCnt="5">
        <dgm:presLayoutVars>
          <dgm:chMax val="0"/>
          <dgm:bulletEnabled/>
        </dgm:presLayoutVars>
      </dgm:prSet>
      <dgm:spPr/>
    </dgm:pt>
    <dgm:pt modelId="{0DA8182D-CBCC-4B56-8B23-4E9EA41FD9D8}" type="pres">
      <dgm:prSet presAssocID="{2C082DAA-6365-48CE-86F3-CA4C3C9366C8}" presName="spacerBetweenCircleAndCallout" presStyleCnt="0">
        <dgm:presLayoutVars/>
      </dgm:prSet>
      <dgm:spPr/>
    </dgm:pt>
    <dgm:pt modelId="{9A1D5FE8-551B-4C61-BF6A-CA10CE5617C4}" type="pres">
      <dgm:prSet presAssocID="{00D86B5E-2D5B-43F9-9C6B-E0BD1A2A084F}" presName="nodeText" presStyleLbl="alignAccFollowNode1" presStyleIdx="2" presStyleCnt="15">
        <dgm:presLayoutVars>
          <dgm:bulletEnabled val="1"/>
        </dgm:presLayoutVars>
      </dgm:prSet>
      <dgm:spPr/>
    </dgm:pt>
    <dgm:pt modelId="{DD1F34CB-DB37-4699-A3A3-5BF65C83C000}" type="pres">
      <dgm:prSet presAssocID="{2C082DAA-6365-48CE-86F3-CA4C3C9366C8}" presName="sibTransComposite" presStyleCnt="0"/>
      <dgm:spPr/>
    </dgm:pt>
    <dgm:pt modelId="{9766FC0F-65B3-4168-978C-21BE8DD4DF61}" type="pres">
      <dgm:prSet presAssocID="{E6B15BAB-CD03-48CB-9147-C576A94B1A6A}" presName="compositeNode" presStyleCnt="0"/>
      <dgm:spPr/>
    </dgm:pt>
    <dgm:pt modelId="{3484F326-9DF5-422A-9AE6-9CCEAF5F29C1}" type="pres">
      <dgm:prSet presAssocID="{E6B15BAB-CD03-48CB-9147-C576A94B1A6A}" presName="parTx" presStyleLbl="node1" presStyleIdx="0" presStyleCnt="0">
        <dgm:presLayoutVars>
          <dgm:chMax val="0"/>
          <dgm:chPref val="0"/>
          <dgm:bulletEnabled val="1"/>
        </dgm:presLayoutVars>
      </dgm:prSet>
      <dgm:spPr/>
    </dgm:pt>
    <dgm:pt modelId="{F6C60E5B-E036-4F0D-9D42-6675349175D5}" type="pres">
      <dgm:prSet presAssocID="{E6B15BAB-CD03-48CB-9147-C576A94B1A6A}" presName="parSh" presStyleCnt="0"/>
      <dgm:spPr/>
    </dgm:pt>
    <dgm:pt modelId="{991F787B-6FDF-4A23-9CD4-D2D709541F6B}" type="pres">
      <dgm:prSet presAssocID="{E6B15BAB-CD03-48CB-9147-C576A94B1A6A}" presName="lineNode" presStyleLbl="alignAccFollowNode1" presStyleIdx="3" presStyleCnt="15"/>
      <dgm:spPr/>
    </dgm:pt>
    <dgm:pt modelId="{0FFCADB8-B927-41B3-8B94-DC66FFE97BF2}" type="pres">
      <dgm:prSet presAssocID="{E6B15BAB-CD03-48CB-9147-C576A94B1A6A}" presName="lineArrowNode" presStyleLbl="alignAccFollowNode1" presStyleIdx="4" presStyleCnt="15"/>
      <dgm:spPr/>
    </dgm:pt>
    <dgm:pt modelId="{4B061510-EE14-464B-A35B-B5A4A631C381}" type="pres">
      <dgm:prSet presAssocID="{E4E1DD93-D4A7-4C4E-B27E-C5176C976633}" presName="sibTransNodeCircle" presStyleLbl="alignNode1" presStyleIdx="1" presStyleCnt="5">
        <dgm:presLayoutVars>
          <dgm:chMax val="0"/>
          <dgm:bulletEnabled/>
        </dgm:presLayoutVars>
      </dgm:prSet>
      <dgm:spPr/>
    </dgm:pt>
    <dgm:pt modelId="{B4E517D1-E577-433B-BF1E-EBC91F40B9D2}" type="pres">
      <dgm:prSet presAssocID="{E4E1DD93-D4A7-4C4E-B27E-C5176C976633}" presName="spacerBetweenCircleAndCallout" presStyleCnt="0">
        <dgm:presLayoutVars/>
      </dgm:prSet>
      <dgm:spPr/>
    </dgm:pt>
    <dgm:pt modelId="{A34E27B2-593C-498F-80C1-665A888BC98C}" type="pres">
      <dgm:prSet presAssocID="{E6B15BAB-CD03-48CB-9147-C576A94B1A6A}" presName="nodeText" presStyleLbl="alignAccFollowNode1" presStyleIdx="5" presStyleCnt="15">
        <dgm:presLayoutVars>
          <dgm:bulletEnabled val="1"/>
        </dgm:presLayoutVars>
      </dgm:prSet>
      <dgm:spPr/>
    </dgm:pt>
    <dgm:pt modelId="{F2CB1AD8-ECAD-4C2F-A741-2ECF70D94273}" type="pres">
      <dgm:prSet presAssocID="{E4E1DD93-D4A7-4C4E-B27E-C5176C976633}" presName="sibTransComposite" presStyleCnt="0"/>
      <dgm:spPr/>
    </dgm:pt>
    <dgm:pt modelId="{CAEE3A5D-2686-4A1D-AA4B-EC34F6480E62}" type="pres">
      <dgm:prSet presAssocID="{A1ABE6CE-8252-4170-9286-514AF561C060}" presName="compositeNode" presStyleCnt="0"/>
      <dgm:spPr/>
    </dgm:pt>
    <dgm:pt modelId="{4145437A-85E5-4845-BD5D-EA0CE5A5879C}" type="pres">
      <dgm:prSet presAssocID="{A1ABE6CE-8252-4170-9286-514AF561C060}" presName="parTx" presStyleLbl="node1" presStyleIdx="0" presStyleCnt="0">
        <dgm:presLayoutVars>
          <dgm:chMax val="0"/>
          <dgm:chPref val="0"/>
          <dgm:bulletEnabled val="1"/>
        </dgm:presLayoutVars>
      </dgm:prSet>
      <dgm:spPr/>
    </dgm:pt>
    <dgm:pt modelId="{4DCC8C48-0209-42AA-97FC-0AE4147A1C59}" type="pres">
      <dgm:prSet presAssocID="{A1ABE6CE-8252-4170-9286-514AF561C060}" presName="parSh" presStyleCnt="0"/>
      <dgm:spPr/>
    </dgm:pt>
    <dgm:pt modelId="{E981484A-6BED-456F-A5B0-8ACDEFC37F50}" type="pres">
      <dgm:prSet presAssocID="{A1ABE6CE-8252-4170-9286-514AF561C060}" presName="lineNode" presStyleLbl="alignAccFollowNode1" presStyleIdx="6" presStyleCnt="15"/>
      <dgm:spPr/>
    </dgm:pt>
    <dgm:pt modelId="{832DF96A-9E5C-4A60-B8B5-12FBAADFDFB7}" type="pres">
      <dgm:prSet presAssocID="{A1ABE6CE-8252-4170-9286-514AF561C060}" presName="lineArrowNode" presStyleLbl="alignAccFollowNode1" presStyleIdx="7" presStyleCnt="15"/>
      <dgm:spPr/>
    </dgm:pt>
    <dgm:pt modelId="{F4ACF46A-0E30-407C-80CC-9FCF6871CB14}" type="pres">
      <dgm:prSet presAssocID="{08E6A56E-E074-4A32-AA89-CA5B63C01B6E}" presName="sibTransNodeCircle" presStyleLbl="alignNode1" presStyleIdx="2" presStyleCnt="5">
        <dgm:presLayoutVars>
          <dgm:chMax val="0"/>
          <dgm:bulletEnabled/>
        </dgm:presLayoutVars>
      </dgm:prSet>
      <dgm:spPr/>
    </dgm:pt>
    <dgm:pt modelId="{E191C425-0146-47D2-861E-F0838B372160}" type="pres">
      <dgm:prSet presAssocID="{08E6A56E-E074-4A32-AA89-CA5B63C01B6E}" presName="spacerBetweenCircleAndCallout" presStyleCnt="0">
        <dgm:presLayoutVars/>
      </dgm:prSet>
      <dgm:spPr/>
    </dgm:pt>
    <dgm:pt modelId="{FE9A978D-8EF6-45EE-9A8F-1F5C510259C0}" type="pres">
      <dgm:prSet presAssocID="{A1ABE6CE-8252-4170-9286-514AF561C060}" presName="nodeText" presStyleLbl="alignAccFollowNode1" presStyleIdx="8" presStyleCnt="15">
        <dgm:presLayoutVars>
          <dgm:bulletEnabled val="1"/>
        </dgm:presLayoutVars>
      </dgm:prSet>
      <dgm:spPr/>
    </dgm:pt>
    <dgm:pt modelId="{42319985-9D1D-4E17-8B06-8E187CFBA918}" type="pres">
      <dgm:prSet presAssocID="{08E6A56E-E074-4A32-AA89-CA5B63C01B6E}" presName="sibTransComposite" presStyleCnt="0"/>
      <dgm:spPr/>
    </dgm:pt>
    <dgm:pt modelId="{7FD8ADDE-46CB-42FC-B0C2-124A17A1E138}" type="pres">
      <dgm:prSet presAssocID="{1BDFF62E-B4CA-48F1-B7FC-D06B367F94F4}" presName="compositeNode" presStyleCnt="0"/>
      <dgm:spPr/>
    </dgm:pt>
    <dgm:pt modelId="{21A0AE63-1E55-4C2F-A242-27B4744CC268}" type="pres">
      <dgm:prSet presAssocID="{1BDFF62E-B4CA-48F1-B7FC-D06B367F94F4}" presName="parTx" presStyleLbl="node1" presStyleIdx="0" presStyleCnt="0">
        <dgm:presLayoutVars>
          <dgm:chMax val="0"/>
          <dgm:chPref val="0"/>
          <dgm:bulletEnabled val="1"/>
        </dgm:presLayoutVars>
      </dgm:prSet>
      <dgm:spPr/>
    </dgm:pt>
    <dgm:pt modelId="{0B0CF7F2-A1EC-4AC3-89DF-83AE285A2C51}" type="pres">
      <dgm:prSet presAssocID="{1BDFF62E-B4CA-48F1-B7FC-D06B367F94F4}" presName="parSh" presStyleCnt="0"/>
      <dgm:spPr/>
    </dgm:pt>
    <dgm:pt modelId="{9C4F133F-5C6D-44DA-9231-646F3ECC0C13}" type="pres">
      <dgm:prSet presAssocID="{1BDFF62E-B4CA-48F1-B7FC-D06B367F94F4}" presName="lineNode" presStyleLbl="alignAccFollowNode1" presStyleIdx="9" presStyleCnt="15"/>
      <dgm:spPr/>
    </dgm:pt>
    <dgm:pt modelId="{360FA7D5-8A2B-4386-997F-8F13D2217815}" type="pres">
      <dgm:prSet presAssocID="{1BDFF62E-B4CA-48F1-B7FC-D06B367F94F4}" presName="lineArrowNode" presStyleLbl="alignAccFollowNode1" presStyleIdx="10" presStyleCnt="15"/>
      <dgm:spPr/>
    </dgm:pt>
    <dgm:pt modelId="{627B611D-D1EA-4437-A422-849D43FD3A47}" type="pres">
      <dgm:prSet presAssocID="{D61E53B9-26E6-4AC8-8AB5-2812579790FE}" presName="sibTransNodeCircle" presStyleLbl="alignNode1" presStyleIdx="3" presStyleCnt="5">
        <dgm:presLayoutVars>
          <dgm:chMax val="0"/>
          <dgm:bulletEnabled/>
        </dgm:presLayoutVars>
      </dgm:prSet>
      <dgm:spPr/>
    </dgm:pt>
    <dgm:pt modelId="{096A6A16-8557-4738-B6D3-836372ED6589}" type="pres">
      <dgm:prSet presAssocID="{D61E53B9-26E6-4AC8-8AB5-2812579790FE}" presName="spacerBetweenCircleAndCallout" presStyleCnt="0">
        <dgm:presLayoutVars/>
      </dgm:prSet>
      <dgm:spPr/>
    </dgm:pt>
    <dgm:pt modelId="{C1154343-0F7B-4CCE-95AA-DB4452FC5E71}" type="pres">
      <dgm:prSet presAssocID="{1BDFF62E-B4CA-48F1-B7FC-D06B367F94F4}" presName="nodeText" presStyleLbl="alignAccFollowNode1" presStyleIdx="11" presStyleCnt="15">
        <dgm:presLayoutVars>
          <dgm:bulletEnabled val="1"/>
        </dgm:presLayoutVars>
      </dgm:prSet>
      <dgm:spPr/>
    </dgm:pt>
    <dgm:pt modelId="{8CC7D34C-9A80-4A15-81AD-1C7ACD109468}" type="pres">
      <dgm:prSet presAssocID="{D61E53B9-26E6-4AC8-8AB5-2812579790FE}" presName="sibTransComposite" presStyleCnt="0"/>
      <dgm:spPr/>
    </dgm:pt>
    <dgm:pt modelId="{7156C4C4-E865-4960-B2B1-23A64CA1EF80}" type="pres">
      <dgm:prSet presAssocID="{2DFE02A2-953D-41F1-BE17-6439A20D8A0C}" presName="compositeNode" presStyleCnt="0"/>
      <dgm:spPr/>
    </dgm:pt>
    <dgm:pt modelId="{41E13BC7-87DB-4593-9BEF-A355C4DD1193}" type="pres">
      <dgm:prSet presAssocID="{2DFE02A2-953D-41F1-BE17-6439A20D8A0C}" presName="parTx" presStyleLbl="node1" presStyleIdx="0" presStyleCnt="0">
        <dgm:presLayoutVars>
          <dgm:chMax val="0"/>
          <dgm:chPref val="0"/>
          <dgm:bulletEnabled val="1"/>
        </dgm:presLayoutVars>
      </dgm:prSet>
      <dgm:spPr/>
    </dgm:pt>
    <dgm:pt modelId="{7C7B8456-BB2C-4BBF-AD31-83A2453D8468}" type="pres">
      <dgm:prSet presAssocID="{2DFE02A2-953D-41F1-BE17-6439A20D8A0C}" presName="parSh" presStyleCnt="0"/>
      <dgm:spPr/>
    </dgm:pt>
    <dgm:pt modelId="{F0802359-85B4-43FD-8FF2-AC5185B3494E}" type="pres">
      <dgm:prSet presAssocID="{2DFE02A2-953D-41F1-BE17-6439A20D8A0C}" presName="lineNode" presStyleLbl="alignAccFollowNode1" presStyleIdx="12" presStyleCnt="15"/>
      <dgm:spPr/>
    </dgm:pt>
    <dgm:pt modelId="{A175F420-5C85-43AF-8749-090473BB0E78}" type="pres">
      <dgm:prSet presAssocID="{2DFE02A2-953D-41F1-BE17-6439A20D8A0C}" presName="lineArrowNode" presStyleLbl="alignAccFollowNode1" presStyleIdx="13" presStyleCnt="15"/>
      <dgm:spPr/>
    </dgm:pt>
    <dgm:pt modelId="{45A8D245-5C39-498E-805E-092B5AD6F3C8}" type="pres">
      <dgm:prSet presAssocID="{B28C95C7-45B0-4D75-914F-9525EC3B16CD}" presName="sibTransNodeCircle" presStyleLbl="alignNode1" presStyleIdx="4" presStyleCnt="5">
        <dgm:presLayoutVars>
          <dgm:chMax val="0"/>
          <dgm:bulletEnabled/>
        </dgm:presLayoutVars>
      </dgm:prSet>
      <dgm:spPr/>
    </dgm:pt>
    <dgm:pt modelId="{A45019C5-397B-4DDF-827A-0A3BCCCE3578}" type="pres">
      <dgm:prSet presAssocID="{B28C95C7-45B0-4D75-914F-9525EC3B16CD}" presName="spacerBetweenCircleAndCallout" presStyleCnt="0">
        <dgm:presLayoutVars/>
      </dgm:prSet>
      <dgm:spPr/>
    </dgm:pt>
    <dgm:pt modelId="{9B8B3F08-4F2F-443E-A0D9-1B0B5A0F5C3D}" type="pres">
      <dgm:prSet presAssocID="{2DFE02A2-953D-41F1-BE17-6439A20D8A0C}" presName="nodeText" presStyleLbl="alignAccFollowNode1" presStyleIdx="14" presStyleCnt="15">
        <dgm:presLayoutVars>
          <dgm:bulletEnabled val="1"/>
        </dgm:presLayoutVars>
      </dgm:prSet>
      <dgm:spPr/>
    </dgm:pt>
  </dgm:ptLst>
  <dgm:cxnLst>
    <dgm:cxn modelId="{296BB016-F2E4-4F49-847A-2FB192022E4B}" type="presOf" srcId="{08E6A56E-E074-4A32-AA89-CA5B63C01B6E}" destId="{F4ACF46A-0E30-407C-80CC-9FCF6871CB14}" srcOrd="0" destOrd="0" presId="urn:microsoft.com/office/officeart/2016/7/layout/LinearArrowProcessNumbered"/>
    <dgm:cxn modelId="{17FCCA1F-2CEF-4B91-92E9-EF65558EA4B4}" type="presOf" srcId="{2C082DAA-6365-48CE-86F3-CA4C3C9366C8}" destId="{89517C47-C75F-4407-8F15-BA935881C757}" srcOrd="0" destOrd="0" presId="urn:microsoft.com/office/officeart/2016/7/layout/LinearArrowProcessNumbered"/>
    <dgm:cxn modelId="{36A3BC28-6ABB-464D-A639-6B4362FF03D9}" srcId="{654BE4BE-D351-4744-AC65-36A5770F78FF}" destId="{A1ABE6CE-8252-4170-9286-514AF561C060}" srcOrd="2" destOrd="0" parTransId="{1151419B-8B5E-4B08-8B0C-627E3328900A}" sibTransId="{08E6A56E-E074-4A32-AA89-CA5B63C01B6E}"/>
    <dgm:cxn modelId="{5A1A693D-AA43-4095-9A70-2EA14D50B756}" type="presOf" srcId="{B28C95C7-45B0-4D75-914F-9525EC3B16CD}" destId="{45A8D245-5C39-498E-805E-092B5AD6F3C8}" srcOrd="0" destOrd="0" presId="urn:microsoft.com/office/officeart/2016/7/layout/LinearArrowProcessNumbered"/>
    <dgm:cxn modelId="{17FD6F67-3517-4211-BF79-F19B8FDEF2FC}" type="presOf" srcId="{A1ABE6CE-8252-4170-9286-514AF561C060}" destId="{FE9A978D-8EF6-45EE-9A8F-1F5C510259C0}" srcOrd="0" destOrd="0" presId="urn:microsoft.com/office/officeart/2016/7/layout/LinearArrowProcessNumbered"/>
    <dgm:cxn modelId="{D336536B-B298-4B5F-A019-FD49ECA254B1}" srcId="{654BE4BE-D351-4744-AC65-36A5770F78FF}" destId="{1BDFF62E-B4CA-48F1-B7FC-D06B367F94F4}" srcOrd="3" destOrd="0" parTransId="{AB1F05BE-7DF7-4E68-B063-4DC88ADDEC71}" sibTransId="{D61E53B9-26E6-4AC8-8AB5-2812579790FE}"/>
    <dgm:cxn modelId="{AE323E72-DC6F-477B-AD4D-5E12F1DEEF3F}" type="presOf" srcId="{1BDFF62E-B4CA-48F1-B7FC-D06B367F94F4}" destId="{C1154343-0F7B-4CCE-95AA-DB4452FC5E71}" srcOrd="0" destOrd="0" presId="urn:microsoft.com/office/officeart/2016/7/layout/LinearArrowProcessNumbered"/>
    <dgm:cxn modelId="{FE479355-5AFA-4818-9032-9C1E4F475067}" type="presOf" srcId="{E6B15BAB-CD03-48CB-9147-C576A94B1A6A}" destId="{A34E27B2-593C-498F-80C1-665A888BC98C}" srcOrd="0" destOrd="0" presId="urn:microsoft.com/office/officeart/2016/7/layout/LinearArrowProcessNumbered"/>
    <dgm:cxn modelId="{EDD2AD7F-F06A-437A-973B-65FA6EE5C756}" srcId="{654BE4BE-D351-4744-AC65-36A5770F78FF}" destId="{E6B15BAB-CD03-48CB-9147-C576A94B1A6A}" srcOrd="1" destOrd="0" parTransId="{A3B95257-57DF-4F77-A98F-C154C6C6F33D}" sibTransId="{E4E1DD93-D4A7-4C4E-B27E-C5176C976633}"/>
    <dgm:cxn modelId="{D3CA1289-B3FB-42F6-B845-087A9C732761}" type="presOf" srcId="{00D86B5E-2D5B-43F9-9C6B-E0BD1A2A084F}" destId="{9A1D5FE8-551B-4C61-BF6A-CA10CE5617C4}" srcOrd="0" destOrd="0" presId="urn:microsoft.com/office/officeart/2016/7/layout/LinearArrowProcessNumbered"/>
    <dgm:cxn modelId="{07895E93-C0AA-44F1-9EA2-B582F2710E4D}" srcId="{654BE4BE-D351-4744-AC65-36A5770F78FF}" destId="{00D86B5E-2D5B-43F9-9C6B-E0BD1A2A084F}" srcOrd="0" destOrd="0" parTransId="{A9FF4768-8A9C-4132-AF2F-03464DFD9E0E}" sibTransId="{2C082DAA-6365-48CE-86F3-CA4C3C9366C8}"/>
    <dgm:cxn modelId="{8B4861A6-77DE-4C53-93B2-0182C9FED9DF}" type="presOf" srcId="{D61E53B9-26E6-4AC8-8AB5-2812579790FE}" destId="{627B611D-D1EA-4437-A422-849D43FD3A47}" srcOrd="0" destOrd="0" presId="urn:microsoft.com/office/officeart/2016/7/layout/LinearArrowProcessNumbered"/>
    <dgm:cxn modelId="{20A46EC2-DBF9-4464-8129-015730EADAD4}" type="presOf" srcId="{E4E1DD93-D4A7-4C4E-B27E-C5176C976633}" destId="{4B061510-EE14-464B-A35B-B5A4A631C381}" srcOrd="0" destOrd="0" presId="urn:microsoft.com/office/officeart/2016/7/layout/LinearArrowProcessNumbered"/>
    <dgm:cxn modelId="{3927F9CC-6BED-4A2B-B5CC-8402FD7BAD5C}" srcId="{654BE4BE-D351-4744-AC65-36A5770F78FF}" destId="{2DFE02A2-953D-41F1-BE17-6439A20D8A0C}" srcOrd="4" destOrd="0" parTransId="{BB55FE0D-BDB7-4B76-A654-F2E9FDA6FA8A}" sibTransId="{B28C95C7-45B0-4D75-914F-9525EC3B16CD}"/>
    <dgm:cxn modelId="{1C4BD9F2-D142-483C-99E3-CD58CD919802}" type="presOf" srcId="{2DFE02A2-953D-41F1-BE17-6439A20D8A0C}" destId="{9B8B3F08-4F2F-443E-A0D9-1B0B5A0F5C3D}" srcOrd="0" destOrd="0" presId="urn:microsoft.com/office/officeart/2016/7/layout/LinearArrowProcessNumbered"/>
    <dgm:cxn modelId="{7F63E3FD-700A-4812-869D-3C04CA6C54EA}" type="presOf" srcId="{654BE4BE-D351-4744-AC65-36A5770F78FF}" destId="{3FCEC5A5-CC98-4600-AC44-7741C4BB75ED}" srcOrd="0" destOrd="0" presId="urn:microsoft.com/office/officeart/2016/7/layout/LinearArrowProcessNumbered"/>
    <dgm:cxn modelId="{EAB12622-0BF0-4A45-8F8E-FF70EC3D231F}" type="presParOf" srcId="{3FCEC5A5-CC98-4600-AC44-7741C4BB75ED}" destId="{8E6EB9D7-EB53-4939-9878-E6518DBC98EE}" srcOrd="0" destOrd="0" presId="urn:microsoft.com/office/officeart/2016/7/layout/LinearArrowProcessNumbered"/>
    <dgm:cxn modelId="{A8D09A56-0939-458B-AD2A-FC99D1149F6C}" type="presParOf" srcId="{8E6EB9D7-EB53-4939-9878-E6518DBC98EE}" destId="{EF93ACD9-04FD-4B11-B4A7-66BE0D208C2C}" srcOrd="0" destOrd="0" presId="urn:microsoft.com/office/officeart/2016/7/layout/LinearArrowProcessNumbered"/>
    <dgm:cxn modelId="{16C791A2-6D0A-487F-99E6-26DECA068C49}" type="presParOf" srcId="{8E6EB9D7-EB53-4939-9878-E6518DBC98EE}" destId="{F33A9E37-A7AE-4995-9605-756EFA716D2C}" srcOrd="1" destOrd="0" presId="urn:microsoft.com/office/officeart/2016/7/layout/LinearArrowProcessNumbered"/>
    <dgm:cxn modelId="{CA026DE2-1007-4088-9283-5E66C50DE0B8}" type="presParOf" srcId="{F33A9E37-A7AE-4995-9605-756EFA716D2C}" destId="{665ABC76-7762-46E0-B312-DB78EEA20D73}" srcOrd="0" destOrd="0" presId="urn:microsoft.com/office/officeart/2016/7/layout/LinearArrowProcessNumbered"/>
    <dgm:cxn modelId="{B5B83E6E-F41A-4888-A789-8669349FBCDE}" type="presParOf" srcId="{F33A9E37-A7AE-4995-9605-756EFA716D2C}" destId="{75CE4159-CACA-489C-A978-47C9E4E98527}" srcOrd="1" destOrd="0" presId="urn:microsoft.com/office/officeart/2016/7/layout/LinearArrowProcessNumbered"/>
    <dgm:cxn modelId="{1F11F5FE-71D3-4A34-A95B-D8B1691E7871}" type="presParOf" srcId="{F33A9E37-A7AE-4995-9605-756EFA716D2C}" destId="{89517C47-C75F-4407-8F15-BA935881C757}" srcOrd="2" destOrd="0" presId="urn:microsoft.com/office/officeart/2016/7/layout/LinearArrowProcessNumbered"/>
    <dgm:cxn modelId="{4B533EF9-3494-4081-B2E1-D903CDA6FD9F}" type="presParOf" srcId="{F33A9E37-A7AE-4995-9605-756EFA716D2C}" destId="{0DA8182D-CBCC-4B56-8B23-4E9EA41FD9D8}" srcOrd="3" destOrd="0" presId="urn:microsoft.com/office/officeart/2016/7/layout/LinearArrowProcessNumbered"/>
    <dgm:cxn modelId="{3FC8920B-AE0A-4773-A8CF-B0ACDBB639E7}" type="presParOf" srcId="{8E6EB9D7-EB53-4939-9878-E6518DBC98EE}" destId="{9A1D5FE8-551B-4C61-BF6A-CA10CE5617C4}" srcOrd="2" destOrd="0" presId="urn:microsoft.com/office/officeart/2016/7/layout/LinearArrowProcessNumbered"/>
    <dgm:cxn modelId="{B100CA9E-1DB3-4A67-B26D-86DAA948290D}" type="presParOf" srcId="{3FCEC5A5-CC98-4600-AC44-7741C4BB75ED}" destId="{DD1F34CB-DB37-4699-A3A3-5BF65C83C000}" srcOrd="1" destOrd="0" presId="urn:microsoft.com/office/officeart/2016/7/layout/LinearArrowProcessNumbered"/>
    <dgm:cxn modelId="{DBA18309-6D5F-4714-B71F-B99C896879C4}" type="presParOf" srcId="{3FCEC5A5-CC98-4600-AC44-7741C4BB75ED}" destId="{9766FC0F-65B3-4168-978C-21BE8DD4DF61}" srcOrd="2" destOrd="0" presId="urn:microsoft.com/office/officeart/2016/7/layout/LinearArrowProcessNumbered"/>
    <dgm:cxn modelId="{027D064D-BB7D-4AC3-BAE2-3069BDC5939E}" type="presParOf" srcId="{9766FC0F-65B3-4168-978C-21BE8DD4DF61}" destId="{3484F326-9DF5-422A-9AE6-9CCEAF5F29C1}" srcOrd="0" destOrd="0" presId="urn:microsoft.com/office/officeart/2016/7/layout/LinearArrowProcessNumbered"/>
    <dgm:cxn modelId="{25D1716F-7CD4-43B0-B7AC-780E49DEC3FE}" type="presParOf" srcId="{9766FC0F-65B3-4168-978C-21BE8DD4DF61}" destId="{F6C60E5B-E036-4F0D-9D42-6675349175D5}" srcOrd="1" destOrd="0" presId="urn:microsoft.com/office/officeart/2016/7/layout/LinearArrowProcessNumbered"/>
    <dgm:cxn modelId="{914ECB5A-9B15-422E-817D-69B43A78C536}" type="presParOf" srcId="{F6C60E5B-E036-4F0D-9D42-6675349175D5}" destId="{991F787B-6FDF-4A23-9CD4-D2D709541F6B}" srcOrd="0" destOrd="0" presId="urn:microsoft.com/office/officeart/2016/7/layout/LinearArrowProcessNumbered"/>
    <dgm:cxn modelId="{63F47636-33DB-4757-AE2B-A97942CDD693}" type="presParOf" srcId="{F6C60E5B-E036-4F0D-9D42-6675349175D5}" destId="{0FFCADB8-B927-41B3-8B94-DC66FFE97BF2}" srcOrd="1" destOrd="0" presId="urn:microsoft.com/office/officeart/2016/7/layout/LinearArrowProcessNumbered"/>
    <dgm:cxn modelId="{A24A10CC-2943-4120-A1FE-980D88882BE3}" type="presParOf" srcId="{F6C60E5B-E036-4F0D-9D42-6675349175D5}" destId="{4B061510-EE14-464B-A35B-B5A4A631C381}" srcOrd="2" destOrd="0" presId="urn:microsoft.com/office/officeart/2016/7/layout/LinearArrowProcessNumbered"/>
    <dgm:cxn modelId="{D4AD6761-EB8B-463C-A1C0-90BD0A8E380F}" type="presParOf" srcId="{F6C60E5B-E036-4F0D-9D42-6675349175D5}" destId="{B4E517D1-E577-433B-BF1E-EBC91F40B9D2}" srcOrd="3" destOrd="0" presId="urn:microsoft.com/office/officeart/2016/7/layout/LinearArrowProcessNumbered"/>
    <dgm:cxn modelId="{D01F5066-5E58-4D81-ACC8-960440DC4C06}" type="presParOf" srcId="{9766FC0F-65B3-4168-978C-21BE8DD4DF61}" destId="{A34E27B2-593C-498F-80C1-665A888BC98C}" srcOrd="2" destOrd="0" presId="urn:microsoft.com/office/officeart/2016/7/layout/LinearArrowProcessNumbered"/>
    <dgm:cxn modelId="{7E1A6DD6-5ECF-4597-94FE-95DD0E531F3C}" type="presParOf" srcId="{3FCEC5A5-CC98-4600-AC44-7741C4BB75ED}" destId="{F2CB1AD8-ECAD-4C2F-A741-2ECF70D94273}" srcOrd="3" destOrd="0" presId="urn:microsoft.com/office/officeart/2016/7/layout/LinearArrowProcessNumbered"/>
    <dgm:cxn modelId="{79ABBEF6-5A76-4158-B90E-1D9EBB305BCC}" type="presParOf" srcId="{3FCEC5A5-CC98-4600-AC44-7741C4BB75ED}" destId="{CAEE3A5D-2686-4A1D-AA4B-EC34F6480E62}" srcOrd="4" destOrd="0" presId="urn:microsoft.com/office/officeart/2016/7/layout/LinearArrowProcessNumbered"/>
    <dgm:cxn modelId="{DC1ECBCF-C371-4E4C-A057-19CA7F9CDB1A}" type="presParOf" srcId="{CAEE3A5D-2686-4A1D-AA4B-EC34F6480E62}" destId="{4145437A-85E5-4845-BD5D-EA0CE5A5879C}" srcOrd="0" destOrd="0" presId="urn:microsoft.com/office/officeart/2016/7/layout/LinearArrowProcessNumbered"/>
    <dgm:cxn modelId="{672845CF-4928-440D-960F-39766E08D79E}" type="presParOf" srcId="{CAEE3A5D-2686-4A1D-AA4B-EC34F6480E62}" destId="{4DCC8C48-0209-42AA-97FC-0AE4147A1C59}" srcOrd="1" destOrd="0" presId="urn:microsoft.com/office/officeart/2016/7/layout/LinearArrowProcessNumbered"/>
    <dgm:cxn modelId="{262FBEDF-758B-40EA-BC85-C78E38BE437F}" type="presParOf" srcId="{4DCC8C48-0209-42AA-97FC-0AE4147A1C59}" destId="{E981484A-6BED-456F-A5B0-8ACDEFC37F50}" srcOrd="0" destOrd="0" presId="urn:microsoft.com/office/officeart/2016/7/layout/LinearArrowProcessNumbered"/>
    <dgm:cxn modelId="{29B96026-15EB-4D35-96E5-E27C81C962CC}" type="presParOf" srcId="{4DCC8C48-0209-42AA-97FC-0AE4147A1C59}" destId="{832DF96A-9E5C-4A60-B8B5-12FBAADFDFB7}" srcOrd="1" destOrd="0" presId="urn:microsoft.com/office/officeart/2016/7/layout/LinearArrowProcessNumbered"/>
    <dgm:cxn modelId="{508E7F60-D666-4CEE-B216-885E968870E1}" type="presParOf" srcId="{4DCC8C48-0209-42AA-97FC-0AE4147A1C59}" destId="{F4ACF46A-0E30-407C-80CC-9FCF6871CB14}" srcOrd="2" destOrd="0" presId="urn:microsoft.com/office/officeart/2016/7/layout/LinearArrowProcessNumbered"/>
    <dgm:cxn modelId="{4A3AD0BF-6ED0-42BA-A543-C2C2AD53BB22}" type="presParOf" srcId="{4DCC8C48-0209-42AA-97FC-0AE4147A1C59}" destId="{E191C425-0146-47D2-861E-F0838B372160}" srcOrd="3" destOrd="0" presId="urn:microsoft.com/office/officeart/2016/7/layout/LinearArrowProcessNumbered"/>
    <dgm:cxn modelId="{11EE58FC-7F17-45EC-9282-E668F77242F3}" type="presParOf" srcId="{CAEE3A5D-2686-4A1D-AA4B-EC34F6480E62}" destId="{FE9A978D-8EF6-45EE-9A8F-1F5C510259C0}" srcOrd="2" destOrd="0" presId="urn:microsoft.com/office/officeart/2016/7/layout/LinearArrowProcessNumbered"/>
    <dgm:cxn modelId="{738D477D-607B-45C7-A6A4-EDE89AA4A87A}" type="presParOf" srcId="{3FCEC5A5-CC98-4600-AC44-7741C4BB75ED}" destId="{42319985-9D1D-4E17-8B06-8E187CFBA918}" srcOrd="5" destOrd="0" presId="urn:microsoft.com/office/officeart/2016/7/layout/LinearArrowProcessNumbered"/>
    <dgm:cxn modelId="{0CB762BC-7C80-4820-A57B-8D849F246E0B}" type="presParOf" srcId="{3FCEC5A5-CC98-4600-AC44-7741C4BB75ED}" destId="{7FD8ADDE-46CB-42FC-B0C2-124A17A1E138}" srcOrd="6" destOrd="0" presId="urn:microsoft.com/office/officeart/2016/7/layout/LinearArrowProcessNumbered"/>
    <dgm:cxn modelId="{027126BB-7A2F-4D58-848F-62A756998127}" type="presParOf" srcId="{7FD8ADDE-46CB-42FC-B0C2-124A17A1E138}" destId="{21A0AE63-1E55-4C2F-A242-27B4744CC268}" srcOrd="0" destOrd="0" presId="urn:microsoft.com/office/officeart/2016/7/layout/LinearArrowProcessNumbered"/>
    <dgm:cxn modelId="{67C31A9D-F7A2-4DEE-9BA9-150723BB0D40}" type="presParOf" srcId="{7FD8ADDE-46CB-42FC-B0C2-124A17A1E138}" destId="{0B0CF7F2-A1EC-4AC3-89DF-83AE285A2C51}" srcOrd="1" destOrd="0" presId="urn:microsoft.com/office/officeart/2016/7/layout/LinearArrowProcessNumbered"/>
    <dgm:cxn modelId="{B45C51B0-DEB8-4717-9432-168E578F9796}" type="presParOf" srcId="{0B0CF7F2-A1EC-4AC3-89DF-83AE285A2C51}" destId="{9C4F133F-5C6D-44DA-9231-646F3ECC0C13}" srcOrd="0" destOrd="0" presId="urn:microsoft.com/office/officeart/2016/7/layout/LinearArrowProcessNumbered"/>
    <dgm:cxn modelId="{BF58BBD6-845D-4C23-9980-78B43DFFCFC6}" type="presParOf" srcId="{0B0CF7F2-A1EC-4AC3-89DF-83AE285A2C51}" destId="{360FA7D5-8A2B-4386-997F-8F13D2217815}" srcOrd="1" destOrd="0" presId="urn:microsoft.com/office/officeart/2016/7/layout/LinearArrowProcessNumbered"/>
    <dgm:cxn modelId="{B8BD0330-9FDA-41C7-A130-A827F7F01411}" type="presParOf" srcId="{0B0CF7F2-A1EC-4AC3-89DF-83AE285A2C51}" destId="{627B611D-D1EA-4437-A422-849D43FD3A47}" srcOrd="2" destOrd="0" presId="urn:microsoft.com/office/officeart/2016/7/layout/LinearArrowProcessNumbered"/>
    <dgm:cxn modelId="{C626BD6C-8770-4F17-AA3B-AC739983B9E7}" type="presParOf" srcId="{0B0CF7F2-A1EC-4AC3-89DF-83AE285A2C51}" destId="{096A6A16-8557-4738-B6D3-836372ED6589}" srcOrd="3" destOrd="0" presId="urn:microsoft.com/office/officeart/2016/7/layout/LinearArrowProcessNumbered"/>
    <dgm:cxn modelId="{671A6E32-D25B-4D91-B181-09C63404A641}" type="presParOf" srcId="{7FD8ADDE-46CB-42FC-B0C2-124A17A1E138}" destId="{C1154343-0F7B-4CCE-95AA-DB4452FC5E71}" srcOrd="2" destOrd="0" presId="urn:microsoft.com/office/officeart/2016/7/layout/LinearArrowProcessNumbered"/>
    <dgm:cxn modelId="{F42E007B-FD44-432A-A668-4A3E82A73418}" type="presParOf" srcId="{3FCEC5A5-CC98-4600-AC44-7741C4BB75ED}" destId="{8CC7D34C-9A80-4A15-81AD-1C7ACD109468}" srcOrd="7" destOrd="0" presId="urn:microsoft.com/office/officeart/2016/7/layout/LinearArrowProcessNumbered"/>
    <dgm:cxn modelId="{8D6BAEDD-E5C8-41C7-BE34-988AD24B3A35}" type="presParOf" srcId="{3FCEC5A5-CC98-4600-AC44-7741C4BB75ED}" destId="{7156C4C4-E865-4960-B2B1-23A64CA1EF80}" srcOrd="8" destOrd="0" presId="urn:microsoft.com/office/officeart/2016/7/layout/LinearArrowProcessNumbered"/>
    <dgm:cxn modelId="{293B6042-32D9-445A-BBE9-F7BF18A9E89E}" type="presParOf" srcId="{7156C4C4-E865-4960-B2B1-23A64CA1EF80}" destId="{41E13BC7-87DB-4593-9BEF-A355C4DD1193}" srcOrd="0" destOrd="0" presId="urn:microsoft.com/office/officeart/2016/7/layout/LinearArrowProcessNumbered"/>
    <dgm:cxn modelId="{FA36C779-5DF1-4FB1-9A11-8B2CE73A4E7D}" type="presParOf" srcId="{7156C4C4-E865-4960-B2B1-23A64CA1EF80}" destId="{7C7B8456-BB2C-4BBF-AD31-83A2453D8468}" srcOrd="1" destOrd="0" presId="urn:microsoft.com/office/officeart/2016/7/layout/LinearArrowProcessNumbered"/>
    <dgm:cxn modelId="{A77D0086-2C89-42B1-B17A-8CB3FFB0B4F9}" type="presParOf" srcId="{7C7B8456-BB2C-4BBF-AD31-83A2453D8468}" destId="{F0802359-85B4-43FD-8FF2-AC5185B3494E}" srcOrd="0" destOrd="0" presId="urn:microsoft.com/office/officeart/2016/7/layout/LinearArrowProcessNumbered"/>
    <dgm:cxn modelId="{AD877CB2-EFDB-46E4-8BE5-FD68EDBA7706}" type="presParOf" srcId="{7C7B8456-BB2C-4BBF-AD31-83A2453D8468}" destId="{A175F420-5C85-43AF-8749-090473BB0E78}" srcOrd="1" destOrd="0" presId="urn:microsoft.com/office/officeart/2016/7/layout/LinearArrowProcessNumbered"/>
    <dgm:cxn modelId="{D41368D2-F9B7-428E-B6BC-A4B60DF013A0}" type="presParOf" srcId="{7C7B8456-BB2C-4BBF-AD31-83A2453D8468}" destId="{45A8D245-5C39-498E-805E-092B5AD6F3C8}" srcOrd="2" destOrd="0" presId="urn:microsoft.com/office/officeart/2016/7/layout/LinearArrowProcessNumbered"/>
    <dgm:cxn modelId="{4DFBDF01-44FA-4767-BF5A-B5E11E193671}" type="presParOf" srcId="{7C7B8456-BB2C-4BBF-AD31-83A2453D8468}" destId="{A45019C5-397B-4DDF-827A-0A3BCCCE3578}" srcOrd="3" destOrd="0" presId="urn:microsoft.com/office/officeart/2016/7/layout/LinearArrowProcessNumbered"/>
    <dgm:cxn modelId="{5E861DD3-5018-4921-9FD0-9B328999A8D4}" type="presParOf" srcId="{7156C4C4-E865-4960-B2B1-23A64CA1EF80}" destId="{9B8B3F08-4F2F-443E-A0D9-1B0B5A0F5C3D}"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7B21AE3-37FA-47E7-B361-091EC613C817}"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US"/>
        </a:p>
      </dgm:t>
    </dgm:pt>
    <dgm:pt modelId="{76A7CE50-1315-4C57-9919-BACD0B475521}">
      <dgm:prSet/>
      <dgm:spPr/>
      <dgm:t>
        <a:bodyPr/>
        <a:lstStyle/>
        <a:p>
          <a:r>
            <a:rPr lang="en-US"/>
            <a:t>LOGOUT</a:t>
          </a:r>
        </a:p>
      </dgm:t>
    </dgm:pt>
    <dgm:pt modelId="{1BD9C3B1-926A-426A-AB7E-E27E129268EB}" type="parTrans" cxnId="{E66B6BDE-D407-4680-95D5-6CF586BC2B7E}">
      <dgm:prSet/>
      <dgm:spPr/>
      <dgm:t>
        <a:bodyPr/>
        <a:lstStyle/>
        <a:p>
          <a:endParaRPr lang="en-US"/>
        </a:p>
      </dgm:t>
    </dgm:pt>
    <dgm:pt modelId="{2735B7F8-6F37-40C6-93FD-E469FF667CD7}" type="sibTrans" cxnId="{E66B6BDE-D407-4680-95D5-6CF586BC2B7E}">
      <dgm:prSet/>
      <dgm:spPr/>
      <dgm:t>
        <a:bodyPr/>
        <a:lstStyle/>
        <a:p>
          <a:endParaRPr lang="en-US"/>
        </a:p>
      </dgm:t>
    </dgm:pt>
    <dgm:pt modelId="{E98EAB24-6E31-4B10-A257-3C5571F219CA}">
      <dgm:prSet/>
      <dgm:spPr/>
      <dgm:t>
        <a:bodyPr/>
        <a:lstStyle/>
        <a:p>
          <a:r>
            <a:rPr lang="en-US"/>
            <a:t>When your are done visiting a website that you have logged into, be sure to log out to prevent potential attackers from obtaining your security token and access your accounts without your knowledge.</a:t>
          </a:r>
        </a:p>
      </dgm:t>
    </dgm:pt>
    <dgm:pt modelId="{25E77A3F-D868-4AEC-A288-8A97883D369F}" type="parTrans" cxnId="{E5D443B3-CB53-4DAD-8F1A-F22E6D502D15}">
      <dgm:prSet/>
      <dgm:spPr/>
      <dgm:t>
        <a:bodyPr/>
        <a:lstStyle/>
        <a:p>
          <a:endParaRPr lang="en-US"/>
        </a:p>
      </dgm:t>
    </dgm:pt>
    <dgm:pt modelId="{103B9CB5-B5B5-4BD0-8106-6ADCDC614CD1}" type="sibTrans" cxnId="{E5D443B3-CB53-4DAD-8F1A-F22E6D502D15}">
      <dgm:prSet/>
      <dgm:spPr/>
      <dgm:t>
        <a:bodyPr/>
        <a:lstStyle/>
        <a:p>
          <a:endParaRPr lang="en-US"/>
        </a:p>
      </dgm:t>
    </dgm:pt>
    <dgm:pt modelId="{F3AF8F88-EC33-4B1A-82D0-FDFB73814D61}">
      <dgm:prSet/>
      <dgm:spPr/>
      <dgm:t>
        <a:bodyPr/>
        <a:lstStyle/>
        <a:p>
          <a:r>
            <a:rPr lang="en-US"/>
            <a:t>DELETE</a:t>
          </a:r>
        </a:p>
      </dgm:t>
    </dgm:pt>
    <dgm:pt modelId="{93A44742-C195-4878-8516-73CA2575413F}" type="parTrans" cxnId="{8BEFD7AF-B0F4-4799-A4C2-7F8D19DB1B80}">
      <dgm:prSet/>
      <dgm:spPr/>
      <dgm:t>
        <a:bodyPr/>
        <a:lstStyle/>
        <a:p>
          <a:endParaRPr lang="en-US"/>
        </a:p>
      </dgm:t>
    </dgm:pt>
    <dgm:pt modelId="{EB5FAE19-9979-47F9-967C-9913DF312122}" type="sibTrans" cxnId="{8BEFD7AF-B0F4-4799-A4C2-7F8D19DB1B80}">
      <dgm:prSet/>
      <dgm:spPr/>
      <dgm:t>
        <a:bodyPr/>
        <a:lstStyle/>
        <a:p>
          <a:endParaRPr lang="en-US"/>
        </a:p>
      </dgm:t>
    </dgm:pt>
    <dgm:pt modelId="{43F97061-502F-4627-9A57-E0BEBC176504}">
      <dgm:prSet/>
      <dgm:spPr/>
      <dgm:t>
        <a:bodyPr/>
        <a:lstStyle/>
        <a:p>
          <a:r>
            <a:rPr lang="en-US"/>
            <a:t>Remember that just because you delete something from your computers desktop or files it moves to your trash/recycling bin. Be sure to delete the contents of your trash/recycling bin regularly.</a:t>
          </a:r>
        </a:p>
      </dgm:t>
    </dgm:pt>
    <dgm:pt modelId="{0AB5A754-0CCD-432C-81FA-2B6A28F53EDB}" type="parTrans" cxnId="{B7096C8B-D2F4-4AE2-80CF-2A6974E8A502}">
      <dgm:prSet/>
      <dgm:spPr/>
      <dgm:t>
        <a:bodyPr/>
        <a:lstStyle/>
        <a:p>
          <a:endParaRPr lang="en-US"/>
        </a:p>
      </dgm:t>
    </dgm:pt>
    <dgm:pt modelId="{36E36AEC-F881-41DE-8293-092C58F97F15}" type="sibTrans" cxnId="{B7096C8B-D2F4-4AE2-80CF-2A6974E8A502}">
      <dgm:prSet/>
      <dgm:spPr/>
      <dgm:t>
        <a:bodyPr/>
        <a:lstStyle/>
        <a:p>
          <a:endParaRPr lang="en-US"/>
        </a:p>
      </dgm:t>
    </dgm:pt>
    <dgm:pt modelId="{06E2E49F-BA51-4A63-8724-364B9B19BD09}">
      <dgm:prSet/>
      <dgm:spPr/>
      <dgm:t>
        <a:bodyPr/>
        <a:lstStyle/>
        <a:p>
          <a:r>
            <a:rPr lang="en-US"/>
            <a:t>SHRED</a:t>
          </a:r>
        </a:p>
      </dgm:t>
    </dgm:pt>
    <dgm:pt modelId="{30BFE17A-3E97-49EC-9D89-9D4D7A635C47}" type="parTrans" cxnId="{B56733AB-1CEA-457E-9AA8-76DB88D2D262}">
      <dgm:prSet/>
      <dgm:spPr/>
      <dgm:t>
        <a:bodyPr/>
        <a:lstStyle/>
        <a:p>
          <a:endParaRPr lang="en-US"/>
        </a:p>
      </dgm:t>
    </dgm:pt>
    <dgm:pt modelId="{B3F617D6-7FEE-4C3D-A4E6-9C57BE03C520}" type="sibTrans" cxnId="{B56733AB-1CEA-457E-9AA8-76DB88D2D262}">
      <dgm:prSet/>
      <dgm:spPr/>
      <dgm:t>
        <a:bodyPr/>
        <a:lstStyle/>
        <a:p>
          <a:endParaRPr lang="en-US"/>
        </a:p>
      </dgm:t>
    </dgm:pt>
    <dgm:pt modelId="{2DFE4D95-01A8-44BC-9B12-DFA6AC4E43B9}">
      <dgm:prSet/>
      <dgm:spPr/>
      <dgm:t>
        <a:bodyPr/>
        <a:lstStyle/>
        <a:p>
          <a:r>
            <a:rPr lang="en-US"/>
            <a:t>When you open mail or other printed documents with PII the potential for someone to gather information from the pages increases if you just throw them away. To help prevent this shred all paperwork with PII and DO NOT leave this type of paperwork in your vehicle in case it is burglarized.</a:t>
          </a:r>
        </a:p>
      </dgm:t>
    </dgm:pt>
    <dgm:pt modelId="{DCF985A7-D197-4BF4-87C3-71C5E169908A}" type="parTrans" cxnId="{BA74B9AA-F096-4C57-8FE9-41AD7A0DA429}">
      <dgm:prSet/>
      <dgm:spPr/>
      <dgm:t>
        <a:bodyPr/>
        <a:lstStyle/>
        <a:p>
          <a:endParaRPr lang="en-US"/>
        </a:p>
      </dgm:t>
    </dgm:pt>
    <dgm:pt modelId="{A0EEF5DF-E868-4049-9EEB-CD8E9E3EFFCE}" type="sibTrans" cxnId="{BA74B9AA-F096-4C57-8FE9-41AD7A0DA429}">
      <dgm:prSet/>
      <dgm:spPr/>
      <dgm:t>
        <a:bodyPr/>
        <a:lstStyle/>
        <a:p>
          <a:endParaRPr lang="en-US"/>
        </a:p>
      </dgm:t>
    </dgm:pt>
    <dgm:pt modelId="{E4E0EB04-11CA-4160-9B45-A0CFFCEE9320}">
      <dgm:prSet/>
      <dgm:spPr/>
      <dgm:t>
        <a:bodyPr/>
        <a:lstStyle/>
        <a:p>
          <a:r>
            <a:rPr lang="en-US" dirty="0"/>
            <a:t>BURN</a:t>
          </a:r>
        </a:p>
      </dgm:t>
    </dgm:pt>
    <dgm:pt modelId="{2DA4A32C-706A-4503-81A6-717CFBAF71C4}" type="parTrans" cxnId="{FFE29502-7B64-4D8D-8B2C-61AFD9E8C7D3}">
      <dgm:prSet/>
      <dgm:spPr/>
      <dgm:t>
        <a:bodyPr/>
        <a:lstStyle/>
        <a:p>
          <a:endParaRPr lang="en-US"/>
        </a:p>
      </dgm:t>
    </dgm:pt>
    <dgm:pt modelId="{FA205B57-B5C8-425E-8074-86BEB3D4FDE5}" type="sibTrans" cxnId="{FFE29502-7B64-4D8D-8B2C-61AFD9E8C7D3}">
      <dgm:prSet/>
      <dgm:spPr/>
      <dgm:t>
        <a:bodyPr/>
        <a:lstStyle/>
        <a:p>
          <a:endParaRPr lang="en-US"/>
        </a:p>
      </dgm:t>
    </dgm:pt>
    <dgm:pt modelId="{5AD5C0F0-482E-43D3-A908-CD72EA7B33F9}">
      <dgm:prSet/>
      <dgm:spPr/>
      <dgm:t>
        <a:bodyPr/>
        <a:lstStyle/>
        <a:p>
          <a:r>
            <a:rPr lang="en-US" dirty="0"/>
            <a:t>Burning</a:t>
          </a:r>
          <a:r>
            <a:rPr lang="en-US" baseline="0" dirty="0"/>
            <a:t> paperwork is another way to destroy any sensitive information. Bonus is it can provide heat. Be sure to check with your local fire agency about any burn bans or potential hazards.</a:t>
          </a:r>
          <a:endParaRPr lang="en-US" dirty="0"/>
        </a:p>
      </dgm:t>
    </dgm:pt>
    <dgm:pt modelId="{954BEB7E-FAC9-44EC-A307-E6A469FFB672}" type="parTrans" cxnId="{28A79D1E-B1CF-4A19-B6C4-32E2F6EDCA8C}">
      <dgm:prSet/>
      <dgm:spPr/>
      <dgm:t>
        <a:bodyPr/>
        <a:lstStyle/>
        <a:p>
          <a:endParaRPr lang="en-US"/>
        </a:p>
      </dgm:t>
    </dgm:pt>
    <dgm:pt modelId="{D871B172-4FC6-4E23-9FE6-C8EA493DD490}" type="sibTrans" cxnId="{28A79D1E-B1CF-4A19-B6C4-32E2F6EDCA8C}">
      <dgm:prSet/>
      <dgm:spPr/>
      <dgm:t>
        <a:bodyPr/>
        <a:lstStyle/>
        <a:p>
          <a:endParaRPr lang="en-US"/>
        </a:p>
      </dgm:t>
    </dgm:pt>
    <dgm:pt modelId="{E7D81F8E-92A2-4865-B399-B4B4CC8F9217}" type="pres">
      <dgm:prSet presAssocID="{67B21AE3-37FA-47E7-B361-091EC613C817}" presName="Name0" presStyleCnt="0">
        <dgm:presLayoutVars>
          <dgm:dir/>
          <dgm:animLvl val="lvl"/>
          <dgm:resizeHandles val="exact"/>
        </dgm:presLayoutVars>
      </dgm:prSet>
      <dgm:spPr/>
    </dgm:pt>
    <dgm:pt modelId="{509903A3-4BA0-417F-BEF5-63A5A0D430EB}" type="pres">
      <dgm:prSet presAssocID="{76A7CE50-1315-4C57-9919-BACD0B475521}" presName="composite" presStyleCnt="0"/>
      <dgm:spPr/>
    </dgm:pt>
    <dgm:pt modelId="{62F706AE-0B1B-4C11-97C5-18E163006FF6}" type="pres">
      <dgm:prSet presAssocID="{76A7CE50-1315-4C57-9919-BACD0B475521}" presName="parTx" presStyleLbl="alignNode1" presStyleIdx="0" presStyleCnt="4">
        <dgm:presLayoutVars>
          <dgm:chMax val="0"/>
          <dgm:chPref val="0"/>
          <dgm:bulletEnabled val="1"/>
        </dgm:presLayoutVars>
      </dgm:prSet>
      <dgm:spPr/>
    </dgm:pt>
    <dgm:pt modelId="{DF6A8F3F-5AF4-4AD6-B0A4-B2B338DFF46A}" type="pres">
      <dgm:prSet presAssocID="{76A7CE50-1315-4C57-9919-BACD0B475521}" presName="desTx" presStyleLbl="alignAccFollowNode1" presStyleIdx="0" presStyleCnt="4">
        <dgm:presLayoutVars>
          <dgm:bulletEnabled val="1"/>
        </dgm:presLayoutVars>
      </dgm:prSet>
      <dgm:spPr/>
    </dgm:pt>
    <dgm:pt modelId="{FF683771-FF9F-4745-A4A5-9604B197877D}" type="pres">
      <dgm:prSet presAssocID="{2735B7F8-6F37-40C6-93FD-E469FF667CD7}" presName="space" presStyleCnt="0"/>
      <dgm:spPr/>
    </dgm:pt>
    <dgm:pt modelId="{235C924F-CF32-40CE-A905-CD87B1E62785}" type="pres">
      <dgm:prSet presAssocID="{F3AF8F88-EC33-4B1A-82D0-FDFB73814D61}" presName="composite" presStyleCnt="0"/>
      <dgm:spPr/>
    </dgm:pt>
    <dgm:pt modelId="{01A9F9F0-AC82-4435-91CF-0EC042E2D77E}" type="pres">
      <dgm:prSet presAssocID="{F3AF8F88-EC33-4B1A-82D0-FDFB73814D61}" presName="parTx" presStyleLbl="alignNode1" presStyleIdx="1" presStyleCnt="4">
        <dgm:presLayoutVars>
          <dgm:chMax val="0"/>
          <dgm:chPref val="0"/>
          <dgm:bulletEnabled val="1"/>
        </dgm:presLayoutVars>
      </dgm:prSet>
      <dgm:spPr/>
    </dgm:pt>
    <dgm:pt modelId="{67E0B962-D3CD-4CC8-8F6C-A1B8E131841A}" type="pres">
      <dgm:prSet presAssocID="{F3AF8F88-EC33-4B1A-82D0-FDFB73814D61}" presName="desTx" presStyleLbl="alignAccFollowNode1" presStyleIdx="1" presStyleCnt="4">
        <dgm:presLayoutVars>
          <dgm:bulletEnabled val="1"/>
        </dgm:presLayoutVars>
      </dgm:prSet>
      <dgm:spPr/>
    </dgm:pt>
    <dgm:pt modelId="{D7B3BFC5-8E92-41A5-B602-80F37B6E8EC6}" type="pres">
      <dgm:prSet presAssocID="{EB5FAE19-9979-47F9-967C-9913DF312122}" presName="space" presStyleCnt="0"/>
      <dgm:spPr/>
    </dgm:pt>
    <dgm:pt modelId="{5E8D39A0-91D8-4171-A117-713E67589D64}" type="pres">
      <dgm:prSet presAssocID="{06E2E49F-BA51-4A63-8724-364B9B19BD09}" presName="composite" presStyleCnt="0"/>
      <dgm:spPr/>
    </dgm:pt>
    <dgm:pt modelId="{C1932744-064D-4354-9D3D-D518CF791107}" type="pres">
      <dgm:prSet presAssocID="{06E2E49F-BA51-4A63-8724-364B9B19BD09}" presName="parTx" presStyleLbl="alignNode1" presStyleIdx="2" presStyleCnt="4">
        <dgm:presLayoutVars>
          <dgm:chMax val="0"/>
          <dgm:chPref val="0"/>
          <dgm:bulletEnabled val="1"/>
        </dgm:presLayoutVars>
      </dgm:prSet>
      <dgm:spPr/>
    </dgm:pt>
    <dgm:pt modelId="{F8DB6C9E-0617-48C1-9745-FEAA790BD115}" type="pres">
      <dgm:prSet presAssocID="{06E2E49F-BA51-4A63-8724-364B9B19BD09}" presName="desTx" presStyleLbl="alignAccFollowNode1" presStyleIdx="2" presStyleCnt="4">
        <dgm:presLayoutVars>
          <dgm:bulletEnabled val="1"/>
        </dgm:presLayoutVars>
      </dgm:prSet>
      <dgm:spPr/>
    </dgm:pt>
    <dgm:pt modelId="{24C059DE-8544-43F1-94A2-DEC146F6459F}" type="pres">
      <dgm:prSet presAssocID="{B3F617D6-7FEE-4C3D-A4E6-9C57BE03C520}" presName="space" presStyleCnt="0"/>
      <dgm:spPr/>
    </dgm:pt>
    <dgm:pt modelId="{13C01972-2664-4585-B6DC-BC4558DF6A02}" type="pres">
      <dgm:prSet presAssocID="{E4E0EB04-11CA-4160-9B45-A0CFFCEE9320}" presName="composite" presStyleCnt="0"/>
      <dgm:spPr/>
    </dgm:pt>
    <dgm:pt modelId="{D4EDBB06-70B6-412C-9D24-43397A73503F}" type="pres">
      <dgm:prSet presAssocID="{E4E0EB04-11CA-4160-9B45-A0CFFCEE9320}" presName="parTx" presStyleLbl="alignNode1" presStyleIdx="3" presStyleCnt="4">
        <dgm:presLayoutVars>
          <dgm:chMax val="0"/>
          <dgm:chPref val="0"/>
          <dgm:bulletEnabled val="1"/>
        </dgm:presLayoutVars>
      </dgm:prSet>
      <dgm:spPr/>
    </dgm:pt>
    <dgm:pt modelId="{41B5B355-9E0F-490E-8857-1C97CD9AD7A0}" type="pres">
      <dgm:prSet presAssocID="{E4E0EB04-11CA-4160-9B45-A0CFFCEE9320}" presName="desTx" presStyleLbl="alignAccFollowNode1" presStyleIdx="3" presStyleCnt="4">
        <dgm:presLayoutVars>
          <dgm:bulletEnabled val="1"/>
        </dgm:presLayoutVars>
      </dgm:prSet>
      <dgm:spPr/>
    </dgm:pt>
  </dgm:ptLst>
  <dgm:cxnLst>
    <dgm:cxn modelId="{FFE29502-7B64-4D8D-8B2C-61AFD9E8C7D3}" srcId="{67B21AE3-37FA-47E7-B361-091EC613C817}" destId="{E4E0EB04-11CA-4160-9B45-A0CFFCEE9320}" srcOrd="3" destOrd="0" parTransId="{2DA4A32C-706A-4503-81A6-717CFBAF71C4}" sibTransId="{FA205B57-B5C8-425E-8074-86BEB3D4FDE5}"/>
    <dgm:cxn modelId="{28A79D1E-B1CF-4A19-B6C4-32E2F6EDCA8C}" srcId="{E4E0EB04-11CA-4160-9B45-A0CFFCEE9320}" destId="{5AD5C0F0-482E-43D3-A908-CD72EA7B33F9}" srcOrd="0" destOrd="0" parTransId="{954BEB7E-FAC9-44EC-A307-E6A469FFB672}" sibTransId="{D871B172-4FC6-4E23-9FE6-C8EA493DD490}"/>
    <dgm:cxn modelId="{40992121-AD6C-499F-B59B-FEB75E84BB1B}" type="presOf" srcId="{76A7CE50-1315-4C57-9919-BACD0B475521}" destId="{62F706AE-0B1B-4C11-97C5-18E163006FF6}" srcOrd="0" destOrd="0" presId="urn:microsoft.com/office/officeart/2005/8/layout/hList1"/>
    <dgm:cxn modelId="{13652541-B182-4DF3-9E24-932ECCA62CE5}" type="presOf" srcId="{F3AF8F88-EC33-4B1A-82D0-FDFB73814D61}" destId="{01A9F9F0-AC82-4435-91CF-0EC042E2D77E}" srcOrd="0" destOrd="0" presId="urn:microsoft.com/office/officeart/2005/8/layout/hList1"/>
    <dgm:cxn modelId="{EBE7547F-245C-47A8-A2C6-856168A39353}" type="presOf" srcId="{67B21AE3-37FA-47E7-B361-091EC613C817}" destId="{E7D81F8E-92A2-4865-B399-B4B4CC8F9217}" srcOrd="0" destOrd="0" presId="urn:microsoft.com/office/officeart/2005/8/layout/hList1"/>
    <dgm:cxn modelId="{5FF5DD80-FA21-47B6-BE57-4827281FA2D7}" type="presOf" srcId="{E98EAB24-6E31-4B10-A257-3C5571F219CA}" destId="{DF6A8F3F-5AF4-4AD6-B0A4-B2B338DFF46A}" srcOrd="0" destOrd="0" presId="urn:microsoft.com/office/officeart/2005/8/layout/hList1"/>
    <dgm:cxn modelId="{787F8781-2173-45D6-9040-498C2B3FE90F}" type="presOf" srcId="{E4E0EB04-11CA-4160-9B45-A0CFFCEE9320}" destId="{D4EDBB06-70B6-412C-9D24-43397A73503F}" srcOrd="0" destOrd="0" presId="urn:microsoft.com/office/officeart/2005/8/layout/hList1"/>
    <dgm:cxn modelId="{B7096C8B-D2F4-4AE2-80CF-2A6974E8A502}" srcId="{F3AF8F88-EC33-4B1A-82D0-FDFB73814D61}" destId="{43F97061-502F-4627-9A57-E0BEBC176504}" srcOrd="0" destOrd="0" parTransId="{0AB5A754-0CCD-432C-81FA-2B6A28F53EDB}" sibTransId="{36E36AEC-F881-41DE-8293-092C58F97F15}"/>
    <dgm:cxn modelId="{6B547495-B076-45C7-8BFA-E7A512272355}" type="presOf" srcId="{43F97061-502F-4627-9A57-E0BEBC176504}" destId="{67E0B962-D3CD-4CC8-8F6C-A1B8E131841A}" srcOrd="0" destOrd="0" presId="urn:microsoft.com/office/officeart/2005/8/layout/hList1"/>
    <dgm:cxn modelId="{12DA7DA1-0384-4215-94EC-2FE78976F904}" type="presOf" srcId="{2DFE4D95-01A8-44BC-9B12-DFA6AC4E43B9}" destId="{F8DB6C9E-0617-48C1-9745-FEAA790BD115}" srcOrd="0" destOrd="0" presId="urn:microsoft.com/office/officeart/2005/8/layout/hList1"/>
    <dgm:cxn modelId="{BA74B9AA-F096-4C57-8FE9-41AD7A0DA429}" srcId="{06E2E49F-BA51-4A63-8724-364B9B19BD09}" destId="{2DFE4D95-01A8-44BC-9B12-DFA6AC4E43B9}" srcOrd="0" destOrd="0" parTransId="{DCF985A7-D197-4BF4-87C3-71C5E169908A}" sibTransId="{A0EEF5DF-E868-4049-9EEB-CD8E9E3EFFCE}"/>
    <dgm:cxn modelId="{B56733AB-1CEA-457E-9AA8-76DB88D2D262}" srcId="{67B21AE3-37FA-47E7-B361-091EC613C817}" destId="{06E2E49F-BA51-4A63-8724-364B9B19BD09}" srcOrd="2" destOrd="0" parTransId="{30BFE17A-3E97-49EC-9D89-9D4D7A635C47}" sibTransId="{B3F617D6-7FEE-4C3D-A4E6-9C57BE03C520}"/>
    <dgm:cxn modelId="{8BEFD7AF-B0F4-4799-A4C2-7F8D19DB1B80}" srcId="{67B21AE3-37FA-47E7-B361-091EC613C817}" destId="{F3AF8F88-EC33-4B1A-82D0-FDFB73814D61}" srcOrd="1" destOrd="0" parTransId="{93A44742-C195-4878-8516-73CA2575413F}" sibTransId="{EB5FAE19-9979-47F9-967C-9913DF312122}"/>
    <dgm:cxn modelId="{E5D443B3-CB53-4DAD-8F1A-F22E6D502D15}" srcId="{76A7CE50-1315-4C57-9919-BACD0B475521}" destId="{E98EAB24-6E31-4B10-A257-3C5571F219CA}" srcOrd="0" destOrd="0" parTransId="{25E77A3F-D868-4AEC-A288-8A97883D369F}" sibTransId="{103B9CB5-B5B5-4BD0-8106-6ADCDC614CD1}"/>
    <dgm:cxn modelId="{C2F7E9B4-9AE8-4FB2-9D04-AB26B2125A8A}" type="presOf" srcId="{5AD5C0F0-482E-43D3-A908-CD72EA7B33F9}" destId="{41B5B355-9E0F-490E-8857-1C97CD9AD7A0}" srcOrd="0" destOrd="0" presId="urn:microsoft.com/office/officeart/2005/8/layout/hList1"/>
    <dgm:cxn modelId="{E66B6BDE-D407-4680-95D5-6CF586BC2B7E}" srcId="{67B21AE3-37FA-47E7-B361-091EC613C817}" destId="{76A7CE50-1315-4C57-9919-BACD0B475521}" srcOrd="0" destOrd="0" parTransId="{1BD9C3B1-926A-426A-AB7E-E27E129268EB}" sibTransId="{2735B7F8-6F37-40C6-93FD-E469FF667CD7}"/>
    <dgm:cxn modelId="{9FDD86EB-D119-4A26-9E82-865CB534A58B}" type="presOf" srcId="{06E2E49F-BA51-4A63-8724-364B9B19BD09}" destId="{C1932744-064D-4354-9D3D-D518CF791107}" srcOrd="0" destOrd="0" presId="urn:microsoft.com/office/officeart/2005/8/layout/hList1"/>
    <dgm:cxn modelId="{0BC36DA3-FBA6-4481-A603-5E66601C778B}" type="presParOf" srcId="{E7D81F8E-92A2-4865-B399-B4B4CC8F9217}" destId="{509903A3-4BA0-417F-BEF5-63A5A0D430EB}" srcOrd="0" destOrd="0" presId="urn:microsoft.com/office/officeart/2005/8/layout/hList1"/>
    <dgm:cxn modelId="{2B6314C2-E9A8-42D3-BE01-5C3EFF10055E}" type="presParOf" srcId="{509903A3-4BA0-417F-BEF5-63A5A0D430EB}" destId="{62F706AE-0B1B-4C11-97C5-18E163006FF6}" srcOrd="0" destOrd="0" presId="urn:microsoft.com/office/officeart/2005/8/layout/hList1"/>
    <dgm:cxn modelId="{86F4E444-ADB6-4B08-B07D-0286010150D1}" type="presParOf" srcId="{509903A3-4BA0-417F-BEF5-63A5A0D430EB}" destId="{DF6A8F3F-5AF4-4AD6-B0A4-B2B338DFF46A}" srcOrd="1" destOrd="0" presId="urn:microsoft.com/office/officeart/2005/8/layout/hList1"/>
    <dgm:cxn modelId="{0C397418-EF5E-48AB-828E-02A31F0EA19C}" type="presParOf" srcId="{E7D81F8E-92A2-4865-B399-B4B4CC8F9217}" destId="{FF683771-FF9F-4745-A4A5-9604B197877D}" srcOrd="1" destOrd="0" presId="urn:microsoft.com/office/officeart/2005/8/layout/hList1"/>
    <dgm:cxn modelId="{C4BF93B4-6F89-4F16-8823-3D7C1DDE8408}" type="presParOf" srcId="{E7D81F8E-92A2-4865-B399-B4B4CC8F9217}" destId="{235C924F-CF32-40CE-A905-CD87B1E62785}" srcOrd="2" destOrd="0" presId="urn:microsoft.com/office/officeart/2005/8/layout/hList1"/>
    <dgm:cxn modelId="{C824A9AF-5673-4BBD-9C1C-606B98AA08A0}" type="presParOf" srcId="{235C924F-CF32-40CE-A905-CD87B1E62785}" destId="{01A9F9F0-AC82-4435-91CF-0EC042E2D77E}" srcOrd="0" destOrd="0" presId="urn:microsoft.com/office/officeart/2005/8/layout/hList1"/>
    <dgm:cxn modelId="{C33DB7D1-7894-49FA-8561-A7163FA37012}" type="presParOf" srcId="{235C924F-CF32-40CE-A905-CD87B1E62785}" destId="{67E0B962-D3CD-4CC8-8F6C-A1B8E131841A}" srcOrd="1" destOrd="0" presId="urn:microsoft.com/office/officeart/2005/8/layout/hList1"/>
    <dgm:cxn modelId="{1D8F5DF4-BAAD-4BA0-B990-DA428D9D7352}" type="presParOf" srcId="{E7D81F8E-92A2-4865-B399-B4B4CC8F9217}" destId="{D7B3BFC5-8E92-41A5-B602-80F37B6E8EC6}" srcOrd="3" destOrd="0" presId="urn:microsoft.com/office/officeart/2005/8/layout/hList1"/>
    <dgm:cxn modelId="{F8FF4A31-8DDB-481D-BC20-24FC5667447D}" type="presParOf" srcId="{E7D81F8E-92A2-4865-B399-B4B4CC8F9217}" destId="{5E8D39A0-91D8-4171-A117-713E67589D64}" srcOrd="4" destOrd="0" presId="urn:microsoft.com/office/officeart/2005/8/layout/hList1"/>
    <dgm:cxn modelId="{128551E5-C6B3-4F7C-AF09-00894CC86952}" type="presParOf" srcId="{5E8D39A0-91D8-4171-A117-713E67589D64}" destId="{C1932744-064D-4354-9D3D-D518CF791107}" srcOrd="0" destOrd="0" presId="urn:microsoft.com/office/officeart/2005/8/layout/hList1"/>
    <dgm:cxn modelId="{F57A419E-74A5-406C-91DB-E304540934A0}" type="presParOf" srcId="{5E8D39A0-91D8-4171-A117-713E67589D64}" destId="{F8DB6C9E-0617-48C1-9745-FEAA790BD115}" srcOrd="1" destOrd="0" presId="urn:microsoft.com/office/officeart/2005/8/layout/hList1"/>
    <dgm:cxn modelId="{6AC216D9-E7A8-4AD2-BE0B-48E7DF6653EB}" type="presParOf" srcId="{E7D81F8E-92A2-4865-B399-B4B4CC8F9217}" destId="{24C059DE-8544-43F1-94A2-DEC146F6459F}" srcOrd="5" destOrd="0" presId="urn:microsoft.com/office/officeart/2005/8/layout/hList1"/>
    <dgm:cxn modelId="{048B6C29-EFD5-4734-BA8D-92CD8021CB8A}" type="presParOf" srcId="{E7D81F8E-92A2-4865-B399-B4B4CC8F9217}" destId="{13C01972-2664-4585-B6DC-BC4558DF6A02}" srcOrd="6" destOrd="0" presId="urn:microsoft.com/office/officeart/2005/8/layout/hList1"/>
    <dgm:cxn modelId="{57409D6E-3218-43FD-BA45-5D2D18AE6E80}" type="presParOf" srcId="{13C01972-2664-4585-B6DC-BC4558DF6A02}" destId="{D4EDBB06-70B6-412C-9D24-43397A73503F}" srcOrd="0" destOrd="0" presId="urn:microsoft.com/office/officeart/2005/8/layout/hList1"/>
    <dgm:cxn modelId="{C147BCD7-D965-45E8-9828-8482112F13D7}" type="presParOf" srcId="{13C01972-2664-4585-B6DC-BC4558DF6A02}" destId="{41B5B355-9E0F-490E-8857-1C97CD9AD7A0}"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7B97BC3-06EF-4A9F-AC24-DC7CA3FE02BA}"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459DA437-8F8B-480A-8B1A-15E6179475DA}">
      <dgm:prSet/>
      <dgm:spPr/>
      <dgm:t>
        <a:bodyPr/>
        <a:lstStyle/>
        <a:p>
          <a:pPr>
            <a:lnSpc>
              <a:spcPct val="100000"/>
            </a:lnSpc>
          </a:pPr>
          <a:r>
            <a:rPr lang="en-US"/>
            <a:t>When old computer or broken computer become unusable, be sure to wipe the storage devices on these systems. (NOTE: USB sticks are storage media and need to be deleted.)</a:t>
          </a:r>
        </a:p>
      </dgm:t>
    </dgm:pt>
    <dgm:pt modelId="{3FB69C71-0F31-493D-97D3-C35370D748AB}" type="parTrans" cxnId="{6465565E-5E97-421F-8428-F15D3E06733B}">
      <dgm:prSet/>
      <dgm:spPr/>
      <dgm:t>
        <a:bodyPr/>
        <a:lstStyle/>
        <a:p>
          <a:endParaRPr lang="en-US"/>
        </a:p>
      </dgm:t>
    </dgm:pt>
    <dgm:pt modelId="{34525345-53FA-4A74-9048-2D6E5D0586E6}" type="sibTrans" cxnId="{6465565E-5E97-421F-8428-F15D3E06733B}">
      <dgm:prSet/>
      <dgm:spPr/>
      <dgm:t>
        <a:bodyPr/>
        <a:lstStyle/>
        <a:p>
          <a:endParaRPr lang="en-US"/>
        </a:p>
      </dgm:t>
    </dgm:pt>
    <dgm:pt modelId="{7705691A-1DF6-43E0-902D-1A01F5A491D9}">
      <dgm:prSet/>
      <dgm:spPr/>
      <dgm:t>
        <a:bodyPr/>
        <a:lstStyle/>
        <a:p>
          <a:pPr>
            <a:lnSpc>
              <a:spcPct val="100000"/>
            </a:lnSpc>
          </a:pPr>
          <a:r>
            <a:rPr lang="en-US"/>
            <a:t>Take them to a recycling center specific to electronics or check with your local municipalities for recycle drives.</a:t>
          </a:r>
        </a:p>
      </dgm:t>
    </dgm:pt>
    <dgm:pt modelId="{F0229E21-DECF-423F-B591-618CC6729BB5}" type="parTrans" cxnId="{49C2FE31-D66D-4234-A874-9680C27A5728}">
      <dgm:prSet/>
      <dgm:spPr/>
      <dgm:t>
        <a:bodyPr/>
        <a:lstStyle/>
        <a:p>
          <a:endParaRPr lang="en-US"/>
        </a:p>
      </dgm:t>
    </dgm:pt>
    <dgm:pt modelId="{A707E92F-A2CD-485D-B30A-A63C8BBDB6AF}" type="sibTrans" cxnId="{49C2FE31-D66D-4234-A874-9680C27A5728}">
      <dgm:prSet/>
      <dgm:spPr/>
      <dgm:t>
        <a:bodyPr/>
        <a:lstStyle/>
        <a:p>
          <a:endParaRPr lang="en-US"/>
        </a:p>
      </dgm:t>
    </dgm:pt>
    <dgm:pt modelId="{D1C29514-E275-4A8B-97AD-48A8A6C924ED}" type="pres">
      <dgm:prSet presAssocID="{97B97BC3-06EF-4A9F-AC24-DC7CA3FE02BA}" presName="root" presStyleCnt="0">
        <dgm:presLayoutVars>
          <dgm:dir/>
          <dgm:resizeHandles val="exact"/>
        </dgm:presLayoutVars>
      </dgm:prSet>
      <dgm:spPr/>
    </dgm:pt>
    <dgm:pt modelId="{18418FF2-BED0-4806-B82D-4850FFAD47A9}" type="pres">
      <dgm:prSet presAssocID="{459DA437-8F8B-480A-8B1A-15E6179475DA}" presName="compNode" presStyleCnt="0"/>
      <dgm:spPr/>
    </dgm:pt>
    <dgm:pt modelId="{0F03B1DE-3065-4060-9560-31412BE5F924}" type="pres">
      <dgm:prSet presAssocID="{459DA437-8F8B-480A-8B1A-15E6179475D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3A065D9-4223-49CA-BEBC-E6E426E451BC}" type="pres">
      <dgm:prSet presAssocID="{459DA437-8F8B-480A-8B1A-15E6179475DA}" presName="spaceRect" presStyleCnt="0"/>
      <dgm:spPr/>
    </dgm:pt>
    <dgm:pt modelId="{C5E10312-CA24-4FDB-A2EA-F298E472310F}" type="pres">
      <dgm:prSet presAssocID="{459DA437-8F8B-480A-8B1A-15E6179475DA}" presName="textRect" presStyleLbl="revTx" presStyleIdx="0" presStyleCnt="2">
        <dgm:presLayoutVars>
          <dgm:chMax val="1"/>
          <dgm:chPref val="1"/>
        </dgm:presLayoutVars>
      </dgm:prSet>
      <dgm:spPr/>
    </dgm:pt>
    <dgm:pt modelId="{70AA99A4-86F7-4BF6-8FC7-E73AAA4CE4BC}" type="pres">
      <dgm:prSet presAssocID="{34525345-53FA-4A74-9048-2D6E5D0586E6}" presName="sibTrans" presStyleCnt="0"/>
      <dgm:spPr/>
    </dgm:pt>
    <dgm:pt modelId="{59498AA0-27EE-4F56-B3AB-3633071BCD1F}" type="pres">
      <dgm:prSet presAssocID="{7705691A-1DF6-43E0-902D-1A01F5A491D9}" presName="compNode" presStyleCnt="0"/>
      <dgm:spPr/>
    </dgm:pt>
    <dgm:pt modelId="{7475178A-6EB8-4C4B-8AC3-939D4DDD99BE}" type="pres">
      <dgm:prSet presAssocID="{7705691A-1DF6-43E0-902D-1A01F5A491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cycle Sign"/>
        </a:ext>
      </dgm:extLst>
    </dgm:pt>
    <dgm:pt modelId="{7A82B436-A4E2-4A5D-95E5-CD184E988DBD}" type="pres">
      <dgm:prSet presAssocID="{7705691A-1DF6-43E0-902D-1A01F5A491D9}" presName="spaceRect" presStyleCnt="0"/>
      <dgm:spPr/>
    </dgm:pt>
    <dgm:pt modelId="{42A2D462-C879-4C0A-9D10-41BD1FB84BB4}" type="pres">
      <dgm:prSet presAssocID="{7705691A-1DF6-43E0-902D-1A01F5A491D9}" presName="textRect" presStyleLbl="revTx" presStyleIdx="1" presStyleCnt="2">
        <dgm:presLayoutVars>
          <dgm:chMax val="1"/>
          <dgm:chPref val="1"/>
        </dgm:presLayoutVars>
      </dgm:prSet>
      <dgm:spPr/>
    </dgm:pt>
  </dgm:ptLst>
  <dgm:cxnLst>
    <dgm:cxn modelId="{1701890B-80A0-4DB2-9CA9-6D0244C070AB}" type="presOf" srcId="{459DA437-8F8B-480A-8B1A-15E6179475DA}" destId="{C5E10312-CA24-4FDB-A2EA-F298E472310F}" srcOrd="0" destOrd="0" presId="urn:microsoft.com/office/officeart/2018/2/layout/IconLabelList"/>
    <dgm:cxn modelId="{49C2FE31-D66D-4234-A874-9680C27A5728}" srcId="{97B97BC3-06EF-4A9F-AC24-DC7CA3FE02BA}" destId="{7705691A-1DF6-43E0-902D-1A01F5A491D9}" srcOrd="1" destOrd="0" parTransId="{F0229E21-DECF-423F-B591-618CC6729BB5}" sibTransId="{A707E92F-A2CD-485D-B30A-A63C8BBDB6AF}"/>
    <dgm:cxn modelId="{6465565E-5E97-421F-8428-F15D3E06733B}" srcId="{97B97BC3-06EF-4A9F-AC24-DC7CA3FE02BA}" destId="{459DA437-8F8B-480A-8B1A-15E6179475DA}" srcOrd="0" destOrd="0" parTransId="{3FB69C71-0F31-493D-97D3-C35370D748AB}" sibTransId="{34525345-53FA-4A74-9048-2D6E5D0586E6}"/>
    <dgm:cxn modelId="{788CA58B-EF39-4D9A-A4B2-C50F40EBE5EB}" type="presOf" srcId="{7705691A-1DF6-43E0-902D-1A01F5A491D9}" destId="{42A2D462-C879-4C0A-9D10-41BD1FB84BB4}" srcOrd="0" destOrd="0" presId="urn:microsoft.com/office/officeart/2018/2/layout/IconLabelList"/>
    <dgm:cxn modelId="{905C6F92-A298-46D0-8DEE-17F5E6C38085}" type="presOf" srcId="{97B97BC3-06EF-4A9F-AC24-DC7CA3FE02BA}" destId="{D1C29514-E275-4A8B-97AD-48A8A6C924ED}" srcOrd="0" destOrd="0" presId="urn:microsoft.com/office/officeart/2018/2/layout/IconLabelList"/>
    <dgm:cxn modelId="{C668CB39-EB5A-4F3E-BC7C-EE43A2BDC4F3}" type="presParOf" srcId="{D1C29514-E275-4A8B-97AD-48A8A6C924ED}" destId="{18418FF2-BED0-4806-B82D-4850FFAD47A9}" srcOrd="0" destOrd="0" presId="urn:microsoft.com/office/officeart/2018/2/layout/IconLabelList"/>
    <dgm:cxn modelId="{C64F3253-454A-466F-A70C-9FE4664E027C}" type="presParOf" srcId="{18418FF2-BED0-4806-B82D-4850FFAD47A9}" destId="{0F03B1DE-3065-4060-9560-31412BE5F924}" srcOrd="0" destOrd="0" presId="urn:microsoft.com/office/officeart/2018/2/layout/IconLabelList"/>
    <dgm:cxn modelId="{565B5AF0-C433-40E2-B860-AAC7B0CF02CB}" type="presParOf" srcId="{18418FF2-BED0-4806-B82D-4850FFAD47A9}" destId="{33A065D9-4223-49CA-BEBC-E6E426E451BC}" srcOrd="1" destOrd="0" presId="urn:microsoft.com/office/officeart/2018/2/layout/IconLabelList"/>
    <dgm:cxn modelId="{7F4244AD-58E9-4CFE-A882-4F167BECB1F7}" type="presParOf" srcId="{18418FF2-BED0-4806-B82D-4850FFAD47A9}" destId="{C5E10312-CA24-4FDB-A2EA-F298E472310F}" srcOrd="2" destOrd="0" presId="urn:microsoft.com/office/officeart/2018/2/layout/IconLabelList"/>
    <dgm:cxn modelId="{7440F2A8-A023-4822-8FFF-687C03265FCD}" type="presParOf" srcId="{D1C29514-E275-4A8B-97AD-48A8A6C924ED}" destId="{70AA99A4-86F7-4BF6-8FC7-E73AAA4CE4BC}" srcOrd="1" destOrd="0" presId="urn:microsoft.com/office/officeart/2018/2/layout/IconLabelList"/>
    <dgm:cxn modelId="{F5622928-71DD-407F-AF60-0264E88D60D9}" type="presParOf" srcId="{D1C29514-E275-4A8B-97AD-48A8A6C924ED}" destId="{59498AA0-27EE-4F56-B3AB-3633071BCD1F}" srcOrd="2" destOrd="0" presId="urn:microsoft.com/office/officeart/2018/2/layout/IconLabelList"/>
    <dgm:cxn modelId="{483D1F39-580B-4093-A5A4-B3A7C277A837}" type="presParOf" srcId="{59498AA0-27EE-4F56-B3AB-3633071BCD1F}" destId="{7475178A-6EB8-4C4B-8AC3-939D4DDD99BE}" srcOrd="0" destOrd="0" presId="urn:microsoft.com/office/officeart/2018/2/layout/IconLabelList"/>
    <dgm:cxn modelId="{6EAEE4CD-D47C-4639-A2EB-08E66A26E908}" type="presParOf" srcId="{59498AA0-27EE-4F56-B3AB-3633071BCD1F}" destId="{7A82B436-A4E2-4A5D-95E5-CD184E988DBD}" srcOrd="1" destOrd="0" presId="urn:microsoft.com/office/officeart/2018/2/layout/IconLabelList"/>
    <dgm:cxn modelId="{6EE5FDBC-2033-4220-BA23-8687D6CB7C35}" type="presParOf" srcId="{59498AA0-27EE-4F56-B3AB-3633071BCD1F}" destId="{42A2D462-C879-4C0A-9D10-41BD1FB84BB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C661620-BAF2-4577-8B98-DA5BECDE5B4A}" type="doc">
      <dgm:prSet loTypeId="urn:microsoft.com/office/officeart/2005/8/layout/matrix3" loCatId="matrix" qsTypeId="urn:microsoft.com/office/officeart/2005/8/quickstyle/simple1" qsCatId="simple" csTypeId="urn:microsoft.com/office/officeart/2005/8/colors/colorful4" csCatId="colorful"/>
      <dgm:spPr/>
      <dgm:t>
        <a:bodyPr/>
        <a:lstStyle/>
        <a:p>
          <a:endParaRPr lang="en-US"/>
        </a:p>
      </dgm:t>
    </dgm:pt>
    <dgm:pt modelId="{BCA612AF-8FC3-4031-AD13-93E7FD4F3051}">
      <dgm:prSet/>
      <dgm:spPr/>
      <dgm:t>
        <a:bodyPr/>
        <a:lstStyle/>
        <a:p>
          <a:r>
            <a:rPr lang="en-US"/>
            <a:t>Redacting (blacking out or covering) sensitive information from files to be shared is a good policy to have.</a:t>
          </a:r>
        </a:p>
      </dgm:t>
    </dgm:pt>
    <dgm:pt modelId="{346A69CB-DCB8-4A0F-B3F9-2FA6175A2384}" type="parTrans" cxnId="{5BFEF525-EC22-42BF-873A-EED85E933844}">
      <dgm:prSet/>
      <dgm:spPr/>
      <dgm:t>
        <a:bodyPr/>
        <a:lstStyle/>
        <a:p>
          <a:endParaRPr lang="en-US"/>
        </a:p>
      </dgm:t>
    </dgm:pt>
    <dgm:pt modelId="{BE51CC57-BC16-4595-845B-A4013D41253A}" type="sibTrans" cxnId="{5BFEF525-EC22-42BF-873A-EED85E933844}">
      <dgm:prSet/>
      <dgm:spPr/>
      <dgm:t>
        <a:bodyPr/>
        <a:lstStyle/>
        <a:p>
          <a:endParaRPr lang="en-US"/>
        </a:p>
      </dgm:t>
    </dgm:pt>
    <dgm:pt modelId="{98001F6A-1F77-4E30-8D70-19597EF2BE21}">
      <dgm:prSet/>
      <dgm:spPr/>
      <dgm:t>
        <a:bodyPr/>
        <a:lstStyle/>
        <a:p>
          <a:r>
            <a:rPr lang="en-US"/>
            <a:t>PDF and Word files can be redacted easily using methods found in each of the parent programs.</a:t>
          </a:r>
        </a:p>
      </dgm:t>
    </dgm:pt>
    <dgm:pt modelId="{2ADF7E9F-CD96-476C-B937-74C32921CAC6}" type="parTrans" cxnId="{5D04D2CE-B85C-4A52-98CE-7D542DEB246F}">
      <dgm:prSet/>
      <dgm:spPr/>
      <dgm:t>
        <a:bodyPr/>
        <a:lstStyle/>
        <a:p>
          <a:endParaRPr lang="en-US"/>
        </a:p>
      </dgm:t>
    </dgm:pt>
    <dgm:pt modelId="{C6BCB2F4-F1DC-4E0A-A7A9-E35CE1B2DBA9}" type="sibTrans" cxnId="{5D04D2CE-B85C-4A52-98CE-7D542DEB246F}">
      <dgm:prSet/>
      <dgm:spPr/>
      <dgm:t>
        <a:bodyPr/>
        <a:lstStyle/>
        <a:p>
          <a:endParaRPr lang="en-US"/>
        </a:p>
      </dgm:t>
    </dgm:pt>
    <dgm:pt modelId="{44043625-8DE4-4A93-94A0-4A366718B988}">
      <dgm:prSet/>
      <dgm:spPr/>
      <dgm:t>
        <a:bodyPr/>
        <a:lstStyle/>
        <a:p>
          <a:r>
            <a:rPr lang="en-US"/>
            <a:t>However, these ways can be undone by a knowledgeable attacker.</a:t>
          </a:r>
        </a:p>
      </dgm:t>
    </dgm:pt>
    <dgm:pt modelId="{D8B75EF3-0686-4726-A283-73830F0A7B46}" type="parTrans" cxnId="{51A16D6E-CECF-40AD-8B51-84DCA6577862}">
      <dgm:prSet/>
      <dgm:spPr/>
      <dgm:t>
        <a:bodyPr/>
        <a:lstStyle/>
        <a:p>
          <a:endParaRPr lang="en-US"/>
        </a:p>
      </dgm:t>
    </dgm:pt>
    <dgm:pt modelId="{2EF557A1-2400-4601-AA59-B47AB6F5F4CB}" type="sibTrans" cxnId="{51A16D6E-CECF-40AD-8B51-84DCA6577862}">
      <dgm:prSet/>
      <dgm:spPr/>
      <dgm:t>
        <a:bodyPr/>
        <a:lstStyle/>
        <a:p>
          <a:endParaRPr lang="en-US"/>
        </a:p>
      </dgm:t>
    </dgm:pt>
    <dgm:pt modelId="{60837B49-7393-4128-8CD6-73A290AD0C04}">
      <dgm:prSet/>
      <dgm:spPr/>
      <dgm:t>
        <a:bodyPr/>
        <a:lstStyle/>
        <a:p>
          <a:r>
            <a:rPr lang="en-US"/>
            <a:t>The only true way to REDACT information is to print the page, redact the page, then scan (electronic sharing) or copy (physical sharing) the page.</a:t>
          </a:r>
        </a:p>
      </dgm:t>
    </dgm:pt>
    <dgm:pt modelId="{5F22E04D-BB14-4362-B978-4C11A7FDEA96}" type="parTrans" cxnId="{53C3AA61-B671-4480-BD23-8AE9A4A7259A}">
      <dgm:prSet/>
      <dgm:spPr/>
      <dgm:t>
        <a:bodyPr/>
        <a:lstStyle/>
        <a:p>
          <a:endParaRPr lang="en-US"/>
        </a:p>
      </dgm:t>
    </dgm:pt>
    <dgm:pt modelId="{85F85F60-63BE-4A3A-A908-012FC1C2EB13}" type="sibTrans" cxnId="{53C3AA61-B671-4480-BD23-8AE9A4A7259A}">
      <dgm:prSet/>
      <dgm:spPr/>
      <dgm:t>
        <a:bodyPr/>
        <a:lstStyle/>
        <a:p>
          <a:endParaRPr lang="en-US"/>
        </a:p>
      </dgm:t>
    </dgm:pt>
    <dgm:pt modelId="{BD8CDC01-04D6-4836-8FF7-51CDE7F4831B}" type="pres">
      <dgm:prSet presAssocID="{4C661620-BAF2-4577-8B98-DA5BECDE5B4A}" presName="matrix" presStyleCnt="0">
        <dgm:presLayoutVars>
          <dgm:chMax val="1"/>
          <dgm:dir/>
          <dgm:resizeHandles val="exact"/>
        </dgm:presLayoutVars>
      </dgm:prSet>
      <dgm:spPr/>
    </dgm:pt>
    <dgm:pt modelId="{CF87A796-7046-46D2-AE8A-EEF9AFA5F661}" type="pres">
      <dgm:prSet presAssocID="{4C661620-BAF2-4577-8B98-DA5BECDE5B4A}" presName="diamond" presStyleLbl="bgShp" presStyleIdx="0" presStyleCnt="1"/>
      <dgm:spPr/>
    </dgm:pt>
    <dgm:pt modelId="{99019DDF-5BBF-42B7-8FDE-5B466AEC2CC3}" type="pres">
      <dgm:prSet presAssocID="{4C661620-BAF2-4577-8B98-DA5BECDE5B4A}" presName="quad1" presStyleLbl="node1" presStyleIdx="0" presStyleCnt="4">
        <dgm:presLayoutVars>
          <dgm:chMax val="0"/>
          <dgm:chPref val="0"/>
          <dgm:bulletEnabled val="1"/>
        </dgm:presLayoutVars>
      </dgm:prSet>
      <dgm:spPr/>
    </dgm:pt>
    <dgm:pt modelId="{5E980625-293E-47DC-87FA-A2692AF86CC1}" type="pres">
      <dgm:prSet presAssocID="{4C661620-BAF2-4577-8B98-DA5BECDE5B4A}" presName="quad2" presStyleLbl="node1" presStyleIdx="1" presStyleCnt="4">
        <dgm:presLayoutVars>
          <dgm:chMax val="0"/>
          <dgm:chPref val="0"/>
          <dgm:bulletEnabled val="1"/>
        </dgm:presLayoutVars>
      </dgm:prSet>
      <dgm:spPr/>
    </dgm:pt>
    <dgm:pt modelId="{ED18F272-0072-4CE6-A74D-DE482E558E29}" type="pres">
      <dgm:prSet presAssocID="{4C661620-BAF2-4577-8B98-DA5BECDE5B4A}" presName="quad3" presStyleLbl="node1" presStyleIdx="2" presStyleCnt="4">
        <dgm:presLayoutVars>
          <dgm:chMax val="0"/>
          <dgm:chPref val="0"/>
          <dgm:bulletEnabled val="1"/>
        </dgm:presLayoutVars>
      </dgm:prSet>
      <dgm:spPr/>
    </dgm:pt>
    <dgm:pt modelId="{7B085AB3-4596-4D15-B20D-27ECF5AA3F78}" type="pres">
      <dgm:prSet presAssocID="{4C661620-BAF2-4577-8B98-DA5BECDE5B4A}" presName="quad4" presStyleLbl="node1" presStyleIdx="3" presStyleCnt="4">
        <dgm:presLayoutVars>
          <dgm:chMax val="0"/>
          <dgm:chPref val="0"/>
          <dgm:bulletEnabled val="1"/>
        </dgm:presLayoutVars>
      </dgm:prSet>
      <dgm:spPr/>
    </dgm:pt>
  </dgm:ptLst>
  <dgm:cxnLst>
    <dgm:cxn modelId="{FBE8EF1D-DE74-489F-9F8F-E7238C512FCE}" type="presOf" srcId="{BCA612AF-8FC3-4031-AD13-93E7FD4F3051}" destId="{99019DDF-5BBF-42B7-8FDE-5B466AEC2CC3}" srcOrd="0" destOrd="0" presId="urn:microsoft.com/office/officeart/2005/8/layout/matrix3"/>
    <dgm:cxn modelId="{5BFEF525-EC22-42BF-873A-EED85E933844}" srcId="{4C661620-BAF2-4577-8B98-DA5BECDE5B4A}" destId="{BCA612AF-8FC3-4031-AD13-93E7FD4F3051}" srcOrd="0" destOrd="0" parTransId="{346A69CB-DCB8-4A0F-B3F9-2FA6175A2384}" sibTransId="{BE51CC57-BC16-4595-845B-A4013D41253A}"/>
    <dgm:cxn modelId="{CF609D29-BF61-40E7-A1B0-1EB420F22608}" type="presOf" srcId="{4C661620-BAF2-4577-8B98-DA5BECDE5B4A}" destId="{BD8CDC01-04D6-4836-8FF7-51CDE7F4831B}" srcOrd="0" destOrd="0" presId="urn:microsoft.com/office/officeart/2005/8/layout/matrix3"/>
    <dgm:cxn modelId="{53C3AA61-B671-4480-BD23-8AE9A4A7259A}" srcId="{4C661620-BAF2-4577-8B98-DA5BECDE5B4A}" destId="{60837B49-7393-4128-8CD6-73A290AD0C04}" srcOrd="3" destOrd="0" parTransId="{5F22E04D-BB14-4362-B978-4C11A7FDEA96}" sibTransId="{85F85F60-63BE-4A3A-A908-012FC1C2EB13}"/>
    <dgm:cxn modelId="{117BCA4B-50C2-411D-92E1-DED88B84AF1B}" type="presOf" srcId="{60837B49-7393-4128-8CD6-73A290AD0C04}" destId="{7B085AB3-4596-4D15-B20D-27ECF5AA3F78}" srcOrd="0" destOrd="0" presId="urn:microsoft.com/office/officeart/2005/8/layout/matrix3"/>
    <dgm:cxn modelId="{51A16D6E-CECF-40AD-8B51-84DCA6577862}" srcId="{4C661620-BAF2-4577-8B98-DA5BECDE5B4A}" destId="{44043625-8DE4-4A93-94A0-4A366718B988}" srcOrd="2" destOrd="0" parTransId="{D8B75EF3-0686-4726-A283-73830F0A7B46}" sibTransId="{2EF557A1-2400-4601-AA59-B47AB6F5F4CB}"/>
    <dgm:cxn modelId="{9A973A57-9F41-493E-B437-9CC9CB092A48}" type="presOf" srcId="{98001F6A-1F77-4E30-8D70-19597EF2BE21}" destId="{5E980625-293E-47DC-87FA-A2692AF86CC1}" srcOrd="0" destOrd="0" presId="urn:microsoft.com/office/officeart/2005/8/layout/matrix3"/>
    <dgm:cxn modelId="{5D04D2CE-B85C-4A52-98CE-7D542DEB246F}" srcId="{4C661620-BAF2-4577-8B98-DA5BECDE5B4A}" destId="{98001F6A-1F77-4E30-8D70-19597EF2BE21}" srcOrd="1" destOrd="0" parTransId="{2ADF7E9F-CD96-476C-B937-74C32921CAC6}" sibTransId="{C6BCB2F4-F1DC-4E0A-A7A9-E35CE1B2DBA9}"/>
    <dgm:cxn modelId="{435F80DA-C7F1-4E24-B9FD-EDF13321A0B9}" type="presOf" srcId="{44043625-8DE4-4A93-94A0-4A366718B988}" destId="{ED18F272-0072-4CE6-A74D-DE482E558E29}" srcOrd="0" destOrd="0" presId="urn:microsoft.com/office/officeart/2005/8/layout/matrix3"/>
    <dgm:cxn modelId="{89A0F6E4-E000-496D-93F8-60D1FE29D829}" type="presParOf" srcId="{BD8CDC01-04D6-4836-8FF7-51CDE7F4831B}" destId="{CF87A796-7046-46D2-AE8A-EEF9AFA5F661}" srcOrd="0" destOrd="0" presId="urn:microsoft.com/office/officeart/2005/8/layout/matrix3"/>
    <dgm:cxn modelId="{7CCC7B71-F337-4B08-9901-57C637113763}" type="presParOf" srcId="{BD8CDC01-04D6-4836-8FF7-51CDE7F4831B}" destId="{99019DDF-5BBF-42B7-8FDE-5B466AEC2CC3}" srcOrd="1" destOrd="0" presId="urn:microsoft.com/office/officeart/2005/8/layout/matrix3"/>
    <dgm:cxn modelId="{1C9EDDA6-DBD0-4AE1-AEDE-8FE4681332A9}" type="presParOf" srcId="{BD8CDC01-04D6-4836-8FF7-51CDE7F4831B}" destId="{5E980625-293E-47DC-87FA-A2692AF86CC1}" srcOrd="2" destOrd="0" presId="urn:microsoft.com/office/officeart/2005/8/layout/matrix3"/>
    <dgm:cxn modelId="{106108D0-ABE7-48F4-820C-4AB2F4B897B6}" type="presParOf" srcId="{BD8CDC01-04D6-4836-8FF7-51CDE7F4831B}" destId="{ED18F272-0072-4CE6-A74D-DE482E558E29}" srcOrd="3" destOrd="0" presId="urn:microsoft.com/office/officeart/2005/8/layout/matrix3"/>
    <dgm:cxn modelId="{6D7F0400-3379-451B-A2F0-17963E99BC4E}" type="presParOf" srcId="{BD8CDC01-04D6-4836-8FF7-51CDE7F4831B}" destId="{7B085AB3-4596-4D15-B20D-27ECF5AA3F7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62F5875-6D7F-4590-9BD3-02CF27554D9C}"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6AC7D12-8DD8-4F5D-83B8-59857346E44B}">
      <dgm:prSet/>
      <dgm:spPr/>
      <dgm:t>
        <a:bodyPr/>
        <a:lstStyle/>
        <a:p>
          <a:pPr>
            <a:defRPr b="1"/>
          </a:pPr>
          <a:r>
            <a:rPr lang="en-US"/>
            <a:t>Home WiFi </a:t>
          </a:r>
        </a:p>
      </dgm:t>
    </dgm:pt>
    <dgm:pt modelId="{BC9A3D22-E63A-4705-B802-71A48DEDF726}" type="parTrans" cxnId="{C68200C1-2A8F-4E6F-9BE0-AE5FE8D52EA8}">
      <dgm:prSet/>
      <dgm:spPr/>
      <dgm:t>
        <a:bodyPr/>
        <a:lstStyle/>
        <a:p>
          <a:endParaRPr lang="en-US"/>
        </a:p>
      </dgm:t>
    </dgm:pt>
    <dgm:pt modelId="{E830B3ED-7FCF-41AF-92A4-00B45C562854}" type="sibTrans" cxnId="{C68200C1-2A8F-4E6F-9BE0-AE5FE8D52EA8}">
      <dgm:prSet/>
      <dgm:spPr/>
      <dgm:t>
        <a:bodyPr/>
        <a:lstStyle/>
        <a:p>
          <a:endParaRPr lang="en-US"/>
        </a:p>
      </dgm:t>
    </dgm:pt>
    <dgm:pt modelId="{5BEDCCA8-E4B6-4E6B-89AB-6E3E521090DC}">
      <dgm:prSet/>
      <dgm:spPr/>
      <dgm:t>
        <a:bodyPr/>
        <a:lstStyle/>
        <a:p>
          <a:r>
            <a:rPr lang="en-US"/>
            <a:t>This should NOT be made open. </a:t>
          </a:r>
        </a:p>
      </dgm:t>
    </dgm:pt>
    <dgm:pt modelId="{DC63B3FF-6329-4241-8F6C-33E6AB5FD323}" type="parTrans" cxnId="{81454353-01B4-40AE-9984-A01C78F873C3}">
      <dgm:prSet/>
      <dgm:spPr/>
      <dgm:t>
        <a:bodyPr/>
        <a:lstStyle/>
        <a:p>
          <a:endParaRPr lang="en-US"/>
        </a:p>
      </dgm:t>
    </dgm:pt>
    <dgm:pt modelId="{F4B37064-216F-408A-A38A-BA2ECF947964}" type="sibTrans" cxnId="{81454353-01B4-40AE-9984-A01C78F873C3}">
      <dgm:prSet/>
      <dgm:spPr/>
      <dgm:t>
        <a:bodyPr/>
        <a:lstStyle/>
        <a:p>
          <a:endParaRPr lang="en-US"/>
        </a:p>
      </dgm:t>
    </dgm:pt>
    <dgm:pt modelId="{5C13EE06-D831-4D77-BA69-3400006E16AB}">
      <dgm:prSet/>
      <dgm:spPr/>
      <dgm:t>
        <a:bodyPr/>
        <a:lstStyle/>
        <a:p>
          <a:r>
            <a:rPr lang="en-US"/>
            <a:t>You SHOULD always password protect it.</a:t>
          </a:r>
        </a:p>
      </dgm:t>
    </dgm:pt>
    <dgm:pt modelId="{FFE3C46D-70AB-4B5F-81F4-C6EC43DA2C4B}" type="parTrans" cxnId="{06D4BF94-827F-4660-9357-02CA40FBDF89}">
      <dgm:prSet/>
      <dgm:spPr/>
      <dgm:t>
        <a:bodyPr/>
        <a:lstStyle/>
        <a:p>
          <a:endParaRPr lang="en-US"/>
        </a:p>
      </dgm:t>
    </dgm:pt>
    <dgm:pt modelId="{3AD20AF2-2FD4-4148-A8FB-3137C53132E0}" type="sibTrans" cxnId="{06D4BF94-827F-4660-9357-02CA40FBDF89}">
      <dgm:prSet/>
      <dgm:spPr/>
      <dgm:t>
        <a:bodyPr/>
        <a:lstStyle/>
        <a:p>
          <a:endParaRPr lang="en-US"/>
        </a:p>
      </dgm:t>
    </dgm:pt>
    <dgm:pt modelId="{0647C18B-FE5B-4511-857C-E361D5A8BCA5}">
      <dgm:prSet/>
      <dgm:spPr/>
      <dgm:t>
        <a:bodyPr/>
        <a:lstStyle/>
        <a:p>
          <a:r>
            <a:rPr lang="en-US"/>
            <a:t>Your computer should prompt you to label this network as either work, home, or public, which helps to secure some of your information when using the home network.</a:t>
          </a:r>
        </a:p>
      </dgm:t>
    </dgm:pt>
    <dgm:pt modelId="{0F6DF0F6-6AB8-4C87-BE91-532C01F7E40B}" type="parTrans" cxnId="{B2D5212F-4F0E-48E8-BC59-8D7CDFBC9BD2}">
      <dgm:prSet/>
      <dgm:spPr/>
      <dgm:t>
        <a:bodyPr/>
        <a:lstStyle/>
        <a:p>
          <a:endParaRPr lang="en-US"/>
        </a:p>
      </dgm:t>
    </dgm:pt>
    <dgm:pt modelId="{55999A55-D5B1-419C-9796-111FDD5C5588}" type="sibTrans" cxnId="{B2D5212F-4F0E-48E8-BC59-8D7CDFBC9BD2}">
      <dgm:prSet/>
      <dgm:spPr/>
      <dgm:t>
        <a:bodyPr/>
        <a:lstStyle/>
        <a:p>
          <a:endParaRPr lang="en-US"/>
        </a:p>
      </dgm:t>
    </dgm:pt>
    <dgm:pt modelId="{DEC45FC4-D9FF-41AE-8D79-E0E8A8746617}">
      <dgm:prSet/>
      <dgm:spPr/>
      <dgm:t>
        <a:bodyPr/>
        <a:lstStyle/>
        <a:p>
          <a:pPr>
            <a:defRPr b="1"/>
          </a:pPr>
          <a:r>
            <a:rPr lang="en-US"/>
            <a:t>Public (Open) WiFi </a:t>
          </a:r>
        </a:p>
      </dgm:t>
    </dgm:pt>
    <dgm:pt modelId="{C7583C26-03E8-487E-AA25-DB0C0F59B76F}" type="parTrans" cxnId="{901897E1-2E74-48D9-B6CF-D5302B3C2D46}">
      <dgm:prSet/>
      <dgm:spPr/>
      <dgm:t>
        <a:bodyPr/>
        <a:lstStyle/>
        <a:p>
          <a:endParaRPr lang="en-US"/>
        </a:p>
      </dgm:t>
    </dgm:pt>
    <dgm:pt modelId="{185B9D11-75A7-48D3-834E-0CE40FF57486}" type="sibTrans" cxnId="{901897E1-2E74-48D9-B6CF-D5302B3C2D46}">
      <dgm:prSet/>
      <dgm:spPr/>
      <dgm:t>
        <a:bodyPr/>
        <a:lstStyle/>
        <a:p>
          <a:endParaRPr lang="en-US"/>
        </a:p>
      </dgm:t>
    </dgm:pt>
    <dgm:pt modelId="{7829BEBB-6D73-41D9-B815-4C1130B2B7F5}">
      <dgm:prSet/>
      <dgm:spPr/>
      <dgm:t>
        <a:bodyPr/>
        <a:lstStyle/>
        <a:p>
          <a:r>
            <a:rPr lang="en-US"/>
            <a:t>These are the free internet access places you see at McDonalds, Starbucks, City Libraries, etc.</a:t>
          </a:r>
        </a:p>
      </dgm:t>
    </dgm:pt>
    <dgm:pt modelId="{7943012B-0731-4845-97BC-5084E7E5C4E1}" type="parTrans" cxnId="{9A49F564-2F87-4028-BAF6-EBFE6952C3E8}">
      <dgm:prSet/>
      <dgm:spPr/>
      <dgm:t>
        <a:bodyPr/>
        <a:lstStyle/>
        <a:p>
          <a:endParaRPr lang="en-US"/>
        </a:p>
      </dgm:t>
    </dgm:pt>
    <dgm:pt modelId="{388FBEFD-2CAA-4963-87DE-6D75531D64E1}" type="sibTrans" cxnId="{9A49F564-2F87-4028-BAF6-EBFE6952C3E8}">
      <dgm:prSet/>
      <dgm:spPr/>
      <dgm:t>
        <a:bodyPr/>
        <a:lstStyle/>
        <a:p>
          <a:endParaRPr lang="en-US"/>
        </a:p>
      </dgm:t>
    </dgm:pt>
    <dgm:pt modelId="{FBC2304D-20E3-4181-B963-2440BC01C46C}">
      <dgm:prSet/>
      <dgm:spPr/>
      <dgm:t>
        <a:bodyPr/>
        <a:lstStyle/>
        <a:p>
          <a:r>
            <a:rPr lang="en-US"/>
            <a:t>They can be great for quick access to website while you are out.</a:t>
          </a:r>
        </a:p>
      </dgm:t>
    </dgm:pt>
    <dgm:pt modelId="{6ACD02BE-7B4E-4AD0-B539-55B86580CC9C}" type="parTrans" cxnId="{3FB260FA-FF30-45CC-A3CA-DB7CC1BF9BC4}">
      <dgm:prSet/>
      <dgm:spPr/>
      <dgm:t>
        <a:bodyPr/>
        <a:lstStyle/>
        <a:p>
          <a:endParaRPr lang="en-US"/>
        </a:p>
      </dgm:t>
    </dgm:pt>
    <dgm:pt modelId="{2647BD9B-56C2-4A0F-9544-19C5CB8EB1C3}" type="sibTrans" cxnId="{3FB260FA-FF30-45CC-A3CA-DB7CC1BF9BC4}">
      <dgm:prSet/>
      <dgm:spPr/>
      <dgm:t>
        <a:bodyPr/>
        <a:lstStyle/>
        <a:p>
          <a:endParaRPr lang="en-US"/>
        </a:p>
      </dgm:t>
    </dgm:pt>
    <dgm:pt modelId="{F794FA5D-5344-4DA3-B8B0-13066798D26A}">
      <dgm:prSet/>
      <dgm:spPr/>
      <dgm:t>
        <a:bodyPr/>
        <a:lstStyle/>
        <a:p>
          <a:r>
            <a:rPr lang="en-US"/>
            <a:t>They should not be used for transmission of secure information.</a:t>
          </a:r>
        </a:p>
      </dgm:t>
    </dgm:pt>
    <dgm:pt modelId="{430E1B5E-7371-4E05-BF78-E4C4786E9223}" type="parTrans" cxnId="{12FE26B5-F976-4092-B2DE-101CC3038AF3}">
      <dgm:prSet/>
      <dgm:spPr/>
      <dgm:t>
        <a:bodyPr/>
        <a:lstStyle/>
        <a:p>
          <a:endParaRPr lang="en-US"/>
        </a:p>
      </dgm:t>
    </dgm:pt>
    <dgm:pt modelId="{B158BA6B-EDE7-47AC-8CC9-CBA575CC49A1}" type="sibTrans" cxnId="{12FE26B5-F976-4092-B2DE-101CC3038AF3}">
      <dgm:prSet/>
      <dgm:spPr/>
      <dgm:t>
        <a:bodyPr/>
        <a:lstStyle/>
        <a:p>
          <a:endParaRPr lang="en-US"/>
        </a:p>
      </dgm:t>
    </dgm:pt>
    <dgm:pt modelId="{BDDED71B-1ED7-40AC-A78F-814F0B962DDA}" type="pres">
      <dgm:prSet presAssocID="{562F5875-6D7F-4590-9BD3-02CF27554D9C}" presName="root" presStyleCnt="0">
        <dgm:presLayoutVars>
          <dgm:dir/>
          <dgm:resizeHandles val="exact"/>
        </dgm:presLayoutVars>
      </dgm:prSet>
      <dgm:spPr/>
    </dgm:pt>
    <dgm:pt modelId="{832C0A97-9557-48F9-A1B8-98DB2A8514E5}" type="pres">
      <dgm:prSet presAssocID="{96AC7D12-8DD8-4F5D-83B8-59857346E44B}" presName="compNode" presStyleCnt="0"/>
      <dgm:spPr/>
    </dgm:pt>
    <dgm:pt modelId="{F707B908-EC5A-4EDA-BDBB-D9E6DA377BF3}" type="pres">
      <dgm:prSet presAssocID="{96AC7D12-8DD8-4F5D-83B8-59857346E44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6B08A011-7577-4201-A42E-E361E5F05593}" type="pres">
      <dgm:prSet presAssocID="{96AC7D12-8DD8-4F5D-83B8-59857346E44B}" presName="iconSpace" presStyleCnt="0"/>
      <dgm:spPr/>
    </dgm:pt>
    <dgm:pt modelId="{884973EE-0765-42E5-A8BE-7536CE3AFD4A}" type="pres">
      <dgm:prSet presAssocID="{96AC7D12-8DD8-4F5D-83B8-59857346E44B}" presName="parTx" presStyleLbl="revTx" presStyleIdx="0" presStyleCnt="4">
        <dgm:presLayoutVars>
          <dgm:chMax val="0"/>
          <dgm:chPref val="0"/>
        </dgm:presLayoutVars>
      </dgm:prSet>
      <dgm:spPr/>
    </dgm:pt>
    <dgm:pt modelId="{FCB2D37C-CED4-45EE-BACC-13E3995B32F0}" type="pres">
      <dgm:prSet presAssocID="{96AC7D12-8DD8-4F5D-83B8-59857346E44B}" presName="txSpace" presStyleCnt="0"/>
      <dgm:spPr/>
    </dgm:pt>
    <dgm:pt modelId="{2F0AD77A-9F5B-495E-B7DB-3DBCEF452CF2}" type="pres">
      <dgm:prSet presAssocID="{96AC7D12-8DD8-4F5D-83B8-59857346E44B}" presName="desTx" presStyleLbl="revTx" presStyleIdx="1" presStyleCnt="4">
        <dgm:presLayoutVars/>
      </dgm:prSet>
      <dgm:spPr/>
    </dgm:pt>
    <dgm:pt modelId="{927B4EB1-9F32-42DC-8BD4-FB618A449CC7}" type="pres">
      <dgm:prSet presAssocID="{E830B3ED-7FCF-41AF-92A4-00B45C562854}" presName="sibTrans" presStyleCnt="0"/>
      <dgm:spPr/>
    </dgm:pt>
    <dgm:pt modelId="{A5AC4379-C697-4D2C-BFEA-5DC816743E26}" type="pres">
      <dgm:prSet presAssocID="{DEC45FC4-D9FF-41AE-8D79-E0E8A8746617}" presName="compNode" presStyleCnt="0"/>
      <dgm:spPr/>
    </dgm:pt>
    <dgm:pt modelId="{D1FE2A69-07E4-4D92-88DA-406F37266B08}" type="pres">
      <dgm:prSet presAssocID="{DEC45FC4-D9FF-41AE-8D79-E0E8A87466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F06E7F2-4200-4D94-8BB0-8387B3DA6E4F}" type="pres">
      <dgm:prSet presAssocID="{DEC45FC4-D9FF-41AE-8D79-E0E8A8746617}" presName="iconSpace" presStyleCnt="0"/>
      <dgm:spPr/>
    </dgm:pt>
    <dgm:pt modelId="{8210F358-159A-4904-9897-C2C5778ACCA8}" type="pres">
      <dgm:prSet presAssocID="{DEC45FC4-D9FF-41AE-8D79-E0E8A8746617}" presName="parTx" presStyleLbl="revTx" presStyleIdx="2" presStyleCnt="4">
        <dgm:presLayoutVars>
          <dgm:chMax val="0"/>
          <dgm:chPref val="0"/>
        </dgm:presLayoutVars>
      </dgm:prSet>
      <dgm:spPr/>
    </dgm:pt>
    <dgm:pt modelId="{AAEBAB75-3277-4A0B-8EB9-52DCBB2C9A00}" type="pres">
      <dgm:prSet presAssocID="{DEC45FC4-D9FF-41AE-8D79-E0E8A8746617}" presName="txSpace" presStyleCnt="0"/>
      <dgm:spPr/>
    </dgm:pt>
    <dgm:pt modelId="{599D143F-B44C-4B1A-9AD0-7337B699CE5D}" type="pres">
      <dgm:prSet presAssocID="{DEC45FC4-D9FF-41AE-8D79-E0E8A8746617}" presName="desTx" presStyleLbl="revTx" presStyleIdx="3" presStyleCnt="4">
        <dgm:presLayoutVars/>
      </dgm:prSet>
      <dgm:spPr/>
    </dgm:pt>
  </dgm:ptLst>
  <dgm:cxnLst>
    <dgm:cxn modelId="{C5A20803-0577-4DB3-A8BD-AFD91F3AF469}" type="presOf" srcId="{96AC7D12-8DD8-4F5D-83B8-59857346E44B}" destId="{884973EE-0765-42E5-A8BE-7536CE3AFD4A}" srcOrd="0" destOrd="0" presId="urn:microsoft.com/office/officeart/2018/2/layout/IconLabelDescriptionList"/>
    <dgm:cxn modelId="{A798BE27-E73C-4D7C-AD57-5C74EFDE0160}" type="presOf" srcId="{7829BEBB-6D73-41D9-B815-4C1130B2B7F5}" destId="{599D143F-B44C-4B1A-9AD0-7337B699CE5D}" srcOrd="0" destOrd="0" presId="urn:microsoft.com/office/officeart/2018/2/layout/IconLabelDescriptionList"/>
    <dgm:cxn modelId="{B2D5212F-4F0E-48E8-BC59-8D7CDFBC9BD2}" srcId="{96AC7D12-8DD8-4F5D-83B8-59857346E44B}" destId="{0647C18B-FE5B-4511-857C-E361D5A8BCA5}" srcOrd="2" destOrd="0" parTransId="{0F6DF0F6-6AB8-4C87-BE91-532C01F7E40B}" sibTransId="{55999A55-D5B1-419C-9796-111FDD5C5588}"/>
    <dgm:cxn modelId="{9A49F564-2F87-4028-BAF6-EBFE6952C3E8}" srcId="{DEC45FC4-D9FF-41AE-8D79-E0E8A8746617}" destId="{7829BEBB-6D73-41D9-B815-4C1130B2B7F5}" srcOrd="0" destOrd="0" parTransId="{7943012B-0731-4845-97BC-5084E7E5C4E1}" sibTransId="{388FBEFD-2CAA-4963-87DE-6D75531D64E1}"/>
    <dgm:cxn modelId="{81454353-01B4-40AE-9984-A01C78F873C3}" srcId="{96AC7D12-8DD8-4F5D-83B8-59857346E44B}" destId="{5BEDCCA8-E4B6-4E6B-89AB-6E3E521090DC}" srcOrd="0" destOrd="0" parTransId="{DC63B3FF-6329-4241-8F6C-33E6AB5FD323}" sibTransId="{F4B37064-216F-408A-A38A-BA2ECF947964}"/>
    <dgm:cxn modelId="{A3A23088-C470-404F-902D-FA9DF8366913}" type="presOf" srcId="{F794FA5D-5344-4DA3-B8B0-13066798D26A}" destId="{599D143F-B44C-4B1A-9AD0-7337B699CE5D}" srcOrd="0" destOrd="2" presId="urn:microsoft.com/office/officeart/2018/2/layout/IconLabelDescriptionList"/>
    <dgm:cxn modelId="{4118FC8F-159B-4AB2-9727-198917A37242}" type="presOf" srcId="{5C13EE06-D831-4D77-BA69-3400006E16AB}" destId="{2F0AD77A-9F5B-495E-B7DB-3DBCEF452CF2}" srcOrd="0" destOrd="1" presId="urn:microsoft.com/office/officeart/2018/2/layout/IconLabelDescriptionList"/>
    <dgm:cxn modelId="{06D4BF94-827F-4660-9357-02CA40FBDF89}" srcId="{96AC7D12-8DD8-4F5D-83B8-59857346E44B}" destId="{5C13EE06-D831-4D77-BA69-3400006E16AB}" srcOrd="1" destOrd="0" parTransId="{FFE3C46D-70AB-4B5F-81F4-C6EC43DA2C4B}" sibTransId="{3AD20AF2-2FD4-4148-A8FB-3137C53132E0}"/>
    <dgm:cxn modelId="{FF81CEA2-5CBC-440F-BCFB-727A202CA3BB}" type="presOf" srcId="{DEC45FC4-D9FF-41AE-8D79-E0E8A8746617}" destId="{8210F358-159A-4904-9897-C2C5778ACCA8}" srcOrd="0" destOrd="0" presId="urn:microsoft.com/office/officeart/2018/2/layout/IconLabelDescriptionList"/>
    <dgm:cxn modelId="{EB8CD6B3-9B8B-42A3-908C-C6802A0B8E00}" type="presOf" srcId="{0647C18B-FE5B-4511-857C-E361D5A8BCA5}" destId="{2F0AD77A-9F5B-495E-B7DB-3DBCEF452CF2}" srcOrd="0" destOrd="2" presId="urn:microsoft.com/office/officeart/2018/2/layout/IconLabelDescriptionList"/>
    <dgm:cxn modelId="{12FE26B5-F976-4092-B2DE-101CC3038AF3}" srcId="{DEC45FC4-D9FF-41AE-8D79-E0E8A8746617}" destId="{F794FA5D-5344-4DA3-B8B0-13066798D26A}" srcOrd="2" destOrd="0" parTransId="{430E1B5E-7371-4E05-BF78-E4C4786E9223}" sibTransId="{B158BA6B-EDE7-47AC-8CC9-CBA575CC49A1}"/>
    <dgm:cxn modelId="{08252ABC-8516-42C2-8F3F-7989696BA09C}" type="presOf" srcId="{5BEDCCA8-E4B6-4E6B-89AB-6E3E521090DC}" destId="{2F0AD77A-9F5B-495E-B7DB-3DBCEF452CF2}" srcOrd="0" destOrd="0" presId="urn:microsoft.com/office/officeart/2018/2/layout/IconLabelDescriptionList"/>
    <dgm:cxn modelId="{C68200C1-2A8F-4E6F-9BE0-AE5FE8D52EA8}" srcId="{562F5875-6D7F-4590-9BD3-02CF27554D9C}" destId="{96AC7D12-8DD8-4F5D-83B8-59857346E44B}" srcOrd="0" destOrd="0" parTransId="{BC9A3D22-E63A-4705-B802-71A48DEDF726}" sibTransId="{E830B3ED-7FCF-41AF-92A4-00B45C562854}"/>
    <dgm:cxn modelId="{901897E1-2E74-48D9-B6CF-D5302B3C2D46}" srcId="{562F5875-6D7F-4590-9BD3-02CF27554D9C}" destId="{DEC45FC4-D9FF-41AE-8D79-E0E8A8746617}" srcOrd="1" destOrd="0" parTransId="{C7583C26-03E8-487E-AA25-DB0C0F59B76F}" sibTransId="{185B9D11-75A7-48D3-834E-0CE40FF57486}"/>
    <dgm:cxn modelId="{F5BD7CE8-B91B-49CC-8619-B5C3D9741FDB}" type="presOf" srcId="{562F5875-6D7F-4590-9BD3-02CF27554D9C}" destId="{BDDED71B-1ED7-40AC-A78F-814F0B962DDA}" srcOrd="0" destOrd="0" presId="urn:microsoft.com/office/officeart/2018/2/layout/IconLabelDescriptionList"/>
    <dgm:cxn modelId="{ECFC94F8-C0B0-4625-B53D-C971AFE54DFE}" type="presOf" srcId="{FBC2304D-20E3-4181-B963-2440BC01C46C}" destId="{599D143F-B44C-4B1A-9AD0-7337B699CE5D}" srcOrd="0" destOrd="1" presId="urn:microsoft.com/office/officeart/2018/2/layout/IconLabelDescriptionList"/>
    <dgm:cxn modelId="{3FB260FA-FF30-45CC-A3CA-DB7CC1BF9BC4}" srcId="{DEC45FC4-D9FF-41AE-8D79-E0E8A8746617}" destId="{FBC2304D-20E3-4181-B963-2440BC01C46C}" srcOrd="1" destOrd="0" parTransId="{6ACD02BE-7B4E-4AD0-B539-55B86580CC9C}" sibTransId="{2647BD9B-56C2-4A0F-9544-19C5CB8EB1C3}"/>
    <dgm:cxn modelId="{3115FC4A-79C5-4193-8E17-E0850A9B7DF2}" type="presParOf" srcId="{BDDED71B-1ED7-40AC-A78F-814F0B962DDA}" destId="{832C0A97-9557-48F9-A1B8-98DB2A8514E5}" srcOrd="0" destOrd="0" presId="urn:microsoft.com/office/officeart/2018/2/layout/IconLabelDescriptionList"/>
    <dgm:cxn modelId="{2A1074C3-9ED6-4AC6-A9BF-9FAC34D85AB9}" type="presParOf" srcId="{832C0A97-9557-48F9-A1B8-98DB2A8514E5}" destId="{F707B908-EC5A-4EDA-BDBB-D9E6DA377BF3}" srcOrd="0" destOrd="0" presId="urn:microsoft.com/office/officeart/2018/2/layout/IconLabelDescriptionList"/>
    <dgm:cxn modelId="{BB727EE1-9DB5-4DC4-A1D3-4CCC2BD97D67}" type="presParOf" srcId="{832C0A97-9557-48F9-A1B8-98DB2A8514E5}" destId="{6B08A011-7577-4201-A42E-E361E5F05593}" srcOrd="1" destOrd="0" presId="urn:microsoft.com/office/officeart/2018/2/layout/IconLabelDescriptionList"/>
    <dgm:cxn modelId="{54B7DF8D-2D29-458B-8746-6131250FDC35}" type="presParOf" srcId="{832C0A97-9557-48F9-A1B8-98DB2A8514E5}" destId="{884973EE-0765-42E5-A8BE-7536CE3AFD4A}" srcOrd="2" destOrd="0" presId="urn:microsoft.com/office/officeart/2018/2/layout/IconLabelDescriptionList"/>
    <dgm:cxn modelId="{ADFCB926-6D7D-467F-844B-BC3B94022F9A}" type="presParOf" srcId="{832C0A97-9557-48F9-A1B8-98DB2A8514E5}" destId="{FCB2D37C-CED4-45EE-BACC-13E3995B32F0}" srcOrd="3" destOrd="0" presId="urn:microsoft.com/office/officeart/2018/2/layout/IconLabelDescriptionList"/>
    <dgm:cxn modelId="{494E999E-63DC-47E9-A4A0-FA3BC6D40D74}" type="presParOf" srcId="{832C0A97-9557-48F9-A1B8-98DB2A8514E5}" destId="{2F0AD77A-9F5B-495E-B7DB-3DBCEF452CF2}" srcOrd="4" destOrd="0" presId="urn:microsoft.com/office/officeart/2018/2/layout/IconLabelDescriptionList"/>
    <dgm:cxn modelId="{834CB133-67F1-44D7-8E14-87EEF1D924D3}" type="presParOf" srcId="{BDDED71B-1ED7-40AC-A78F-814F0B962DDA}" destId="{927B4EB1-9F32-42DC-8BD4-FB618A449CC7}" srcOrd="1" destOrd="0" presId="urn:microsoft.com/office/officeart/2018/2/layout/IconLabelDescriptionList"/>
    <dgm:cxn modelId="{A237752F-0165-43EF-B488-A3A70786AE24}" type="presParOf" srcId="{BDDED71B-1ED7-40AC-A78F-814F0B962DDA}" destId="{A5AC4379-C697-4D2C-BFEA-5DC816743E26}" srcOrd="2" destOrd="0" presId="urn:microsoft.com/office/officeart/2018/2/layout/IconLabelDescriptionList"/>
    <dgm:cxn modelId="{AE0ED806-0623-490B-AF39-2296EDA312AE}" type="presParOf" srcId="{A5AC4379-C697-4D2C-BFEA-5DC816743E26}" destId="{D1FE2A69-07E4-4D92-88DA-406F37266B08}" srcOrd="0" destOrd="0" presId="urn:microsoft.com/office/officeart/2018/2/layout/IconLabelDescriptionList"/>
    <dgm:cxn modelId="{F4C4A2D1-5363-48DB-9178-A1366F1D2568}" type="presParOf" srcId="{A5AC4379-C697-4D2C-BFEA-5DC816743E26}" destId="{3F06E7F2-4200-4D94-8BB0-8387B3DA6E4F}" srcOrd="1" destOrd="0" presId="urn:microsoft.com/office/officeart/2018/2/layout/IconLabelDescriptionList"/>
    <dgm:cxn modelId="{7532EAC9-7222-404A-B405-2CEE49F14313}" type="presParOf" srcId="{A5AC4379-C697-4D2C-BFEA-5DC816743E26}" destId="{8210F358-159A-4904-9897-C2C5778ACCA8}" srcOrd="2" destOrd="0" presId="urn:microsoft.com/office/officeart/2018/2/layout/IconLabelDescriptionList"/>
    <dgm:cxn modelId="{C6E70011-C9D6-4C7F-8E99-F68509B8FA56}" type="presParOf" srcId="{A5AC4379-C697-4D2C-BFEA-5DC816743E26}" destId="{AAEBAB75-3277-4A0B-8EB9-52DCBB2C9A00}" srcOrd="3" destOrd="0" presId="urn:microsoft.com/office/officeart/2018/2/layout/IconLabelDescriptionList"/>
    <dgm:cxn modelId="{37069E4F-8306-4271-82CC-1A6D0A4B709B}" type="presParOf" srcId="{A5AC4379-C697-4D2C-BFEA-5DC816743E26}" destId="{599D143F-B44C-4B1A-9AD0-7337B699CE5D}"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D98FBDD-AA1B-42AE-96AA-3D41E530A2CA}"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14B34C10-4F54-4CEC-87FF-97FFB2DC7386}">
      <dgm:prSet/>
      <dgm:spPr/>
      <dgm:t>
        <a:bodyPr/>
        <a:lstStyle/>
        <a:p>
          <a:r>
            <a:rPr lang="en-US" dirty="0"/>
            <a:t>Securing Your Accounts</a:t>
          </a:r>
        </a:p>
      </dgm:t>
    </dgm:pt>
    <dgm:pt modelId="{7BCB68C2-8FB8-42B4-9BE7-5675018C6DBA}" type="parTrans" cxnId="{95440453-531A-4D32-A446-0BB0B85B1B2C}">
      <dgm:prSet/>
      <dgm:spPr/>
      <dgm:t>
        <a:bodyPr/>
        <a:lstStyle/>
        <a:p>
          <a:endParaRPr lang="en-US"/>
        </a:p>
      </dgm:t>
    </dgm:pt>
    <dgm:pt modelId="{BDB17F7D-61B1-4276-A672-58E85683484F}" type="sibTrans" cxnId="{95440453-531A-4D32-A446-0BB0B85B1B2C}">
      <dgm:prSet phldrT="1" phldr="0"/>
      <dgm:spPr/>
      <dgm:t>
        <a:bodyPr/>
        <a:lstStyle/>
        <a:p>
          <a:endParaRPr lang="en-US"/>
        </a:p>
      </dgm:t>
    </dgm:pt>
    <dgm:pt modelId="{EE0F72AC-F710-4CC3-9CEF-8061DD00F3F0}">
      <dgm:prSet/>
      <dgm:spPr/>
      <dgm:t>
        <a:bodyPr/>
        <a:lstStyle/>
        <a:p>
          <a:r>
            <a:rPr lang="en-US" dirty="0"/>
            <a:t>Change</a:t>
          </a:r>
          <a:r>
            <a:rPr lang="en-US" baseline="0" dirty="0"/>
            <a:t> Your Passwords</a:t>
          </a:r>
          <a:endParaRPr lang="en-US" dirty="0"/>
        </a:p>
      </dgm:t>
    </dgm:pt>
    <dgm:pt modelId="{7DEA0C45-3EC4-477F-AD3F-EC4532E7D722}" type="parTrans" cxnId="{AFC59D0B-7FAC-4C08-A144-80BE5883482E}">
      <dgm:prSet/>
      <dgm:spPr/>
      <dgm:t>
        <a:bodyPr/>
        <a:lstStyle/>
        <a:p>
          <a:endParaRPr lang="en-US"/>
        </a:p>
      </dgm:t>
    </dgm:pt>
    <dgm:pt modelId="{693E8E82-8D48-4B8C-8E9B-D6C91FF33F0F}" type="sibTrans" cxnId="{AFC59D0B-7FAC-4C08-A144-80BE5883482E}">
      <dgm:prSet phldrT="2" phldr="0"/>
      <dgm:spPr/>
      <dgm:t>
        <a:bodyPr/>
        <a:lstStyle/>
        <a:p>
          <a:endParaRPr lang="en-US"/>
        </a:p>
      </dgm:t>
    </dgm:pt>
    <dgm:pt modelId="{60ED95A9-41CE-4F1D-96F9-3A86AD823D31}">
      <dgm:prSet/>
      <dgm:spPr/>
      <dgm:t>
        <a:bodyPr/>
        <a:lstStyle/>
        <a:p>
          <a:r>
            <a:rPr lang="en-US" dirty="0"/>
            <a:t>File A Police Report</a:t>
          </a:r>
        </a:p>
      </dgm:t>
    </dgm:pt>
    <dgm:pt modelId="{30A02329-7A5D-424B-AD18-9479E094E294}" type="parTrans" cxnId="{6819CCF8-363C-4828-AD26-F7FD4BE1537F}">
      <dgm:prSet/>
      <dgm:spPr/>
      <dgm:t>
        <a:bodyPr/>
        <a:lstStyle/>
        <a:p>
          <a:endParaRPr lang="en-US"/>
        </a:p>
      </dgm:t>
    </dgm:pt>
    <dgm:pt modelId="{1171455A-5A4F-488B-883E-8DD2481838C0}" type="sibTrans" cxnId="{6819CCF8-363C-4828-AD26-F7FD4BE1537F}">
      <dgm:prSet phldrT="3" phldr="0"/>
      <dgm:spPr/>
      <dgm:t>
        <a:bodyPr/>
        <a:lstStyle/>
        <a:p>
          <a:endParaRPr lang="en-US"/>
        </a:p>
      </dgm:t>
    </dgm:pt>
    <dgm:pt modelId="{5777637E-D921-443E-9D00-6F00034FC5B5}">
      <dgm:prSet/>
      <dgm:spPr/>
      <dgm:t>
        <a:bodyPr/>
        <a:lstStyle/>
        <a:p>
          <a:r>
            <a:rPr lang="en-US" dirty="0"/>
            <a:t>Contact Your Utilities</a:t>
          </a:r>
        </a:p>
      </dgm:t>
    </dgm:pt>
    <dgm:pt modelId="{C8BAC9E0-E338-42E9-9A74-4EAAE7F2A486}" type="parTrans" cxnId="{11FF3D03-7FF9-44B2-9B03-B5C565805C31}">
      <dgm:prSet/>
      <dgm:spPr/>
      <dgm:t>
        <a:bodyPr/>
        <a:lstStyle/>
        <a:p>
          <a:endParaRPr lang="en-US"/>
        </a:p>
      </dgm:t>
    </dgm:pt>
    <dgm:pt modelId="{BE4E5371-5258-4529-9B33-07207E8C24CF}" type="sibTrans" cxnId="{11FF3D03-7FF9-44B2-9B03-B5C565805C31}">
      <dgm:prSet phldrT="4" phldr="0"/>
      <dgm:spPr/>
      <dgm:t>
        <a:bodyPr/>
        <a:lstStyle/>
        <a:p>
          <a:endParaRPr lang="en-US"/>
        </a:p>
      </dgm:t>
    </dgm:pt>
    <dgm:pt modelId="{5711B49A-6523-44E4-9ED3-425FDE374E84}">
      <dgm:prSet/>
      <dgm:spPr/>
      <dgm:t>
        <a:bodyPr/>
        <a:lstStyle/>
        <a:p>
          <a:r>
            <a:rPr lang="en-US" dirty="0"/>
            <a:t>Check Your Computers</a:t>
          </a:r>
        </a:p>
      </dgm:t>
    </dgm:pt>
    <dgm:pt modelId="{B6C0B853-629C-47EE-84B3-D4A5E65FA9B1}" type="parTrans" cxnId="{D4EDF901-AA4D-4ACA-A123-69C25C266348}">
      <dgm:prSet/>
      <dgm:spPr/>
      <dgm:t>
        <a:bodyPr/>
        <a:lstStyle/>
        <a:p>
          <a:endParaRPr lang="en-US"/>
        </a:p>
      </dgm:t>
    </dgm:pt>
    <dgm:pt modelId="{972847A3-5EC1-4F13-BDB5-924031383BE9}" type="sibTrans" cxnId="{D4EDF901-AA4D-4ACA-A123-69C25C266348}">
      <dgm:prSet phldrT="5" phldr="0"/>
      <dgm:spPr/>
      <dgm:t>
        <a:bodyPr/>
        <a:lstStyle/>
        <a:p>
          <a:endParaRPr lang="en-US"/>
        </a:p>
      </dgm:t>
    </dgm:pt>
    <dgm:pt modelId="{2FD8E23B-F8DF-413E-8646-A9E076060985}" type="pres">
      <dgm:prSet presAssocID="{BD98FBDD-AA1B-42AE-96AA-3D41E530A2CA}" presName="diagram" presStyleCnt="0">
        <dgm:presLayoutVars>
          <dgm:dir/>
          <dgm:resizeHandles val="exact"/>
        </dgm:presLayoutVars>
      </dgm:prSet>
      <dgm:spPr/>
    </dgm:pt>
    <dgm:pt modelId="{40047AC9-DDD7-450C-85DB-9D678BFAE9AF}" type="pres">
      <dgm:prSet presAssocID="{14B34C10-4F54-4CEC-87FF-97FFB2DC7386}" presName="node" presStyleLbl="node1" presStyleIdx="0" presStyleCnt="5">
        <dgm:presLayoutVars>
          <dgm:bulletEnabled val="1"/>
        </dgm:presLayoutVars>
      </dgm:prSet>
      <dgm:spPr/>
    </dgm:pt>
    <dgm:pt modelId="{CAE36534-FB11-41BB-A435-CAFC11064182}" type="pres">
      <dgm:prSet presAssocID="{BDB17F7D-61B1-4276-A672-58E85683484F}" presName="sibTrans" presStyleCnt="0"/>
      <dgm:spPr/>
    </dgm:pt>
    <dgm:pt modelId="{71F9790A-8CBE-4F77-B531-CD0143911E29}" type="pres">
      <dgm:prSet presAssocID="{EE0F72AC-F710-4CC3-9CEF-8061DD00F3F0}" presName="node" presStyleLbl="node1" presStyleIdx="1" presStyleCnt="5">
        <dgm:presLayoutVars>
          <dgm:bulletEnabled val="1"/>
        </dgm:presLayoutVars>
      </dgm:prSet>
      <dgm:spPr/>
    </dgm:pt>
    <dgm:pt modelId="{BB3CA286-EC66-4DED-A2AA-1E9725FDF254}" type="pres">
      <dgm:prSet presAssocID="{693E8E82-8D48-4B8C-8E9B-D6C91FF33F0F}" presName="sibTrans" presStyleCnt="0"/>
      <dgm:spPr/>
    </dgm:pt>
    <dgm:pt modelId="{25DB730B-1904-4F81-8982-DD3F80E9335C}" type="pres">
      <dgm:prSet presAssocID="{60ED95A9-41CE-4F1D-96F9-3A86AD823D31}" presName="node" presStyleLbl="node1" presStyleIdx="2" presStyleCnt="5">
        <dgm:presLayoutVars>
          <dgm:bulletEnabled val="1"/>
        </dgm:presLayoutVars>
      </dgm:prSet>
      <dgm:spPr/>
    </dgm:pt>
    <dgm:pt modelId="{00F19852-F8EA-4031-BA39-5153D43C42E8}" type="pres">
      <dgm:prSet presAssocID="{1171455A-5A4F-488B-883E-8DD2481838C0}" presName="sibTrans" presStyleCnt="0"/>
      <dgm:spPr/>
    </dgm:pt>
    <dgm:pt modelId="{30E2C551-715E-42FE-B828-73296191ABA7}" type="pres">
      <dgm:prSet presAssocID="{5777637E-D921-443E-9D00-6F00034FC5B5}" presName="node" presStyleLbl="node1" presStyleIdx="3" presStyleCnt="5">
        <dgm:presLayoutVars>
          <dgm:bulletEnabled val="1"/>
        </dgm:presLayoutVars>
      </dgm:prSet>
      <dgm:spPr/>
    </dgm:pt>
    <dgm:pt modelId="{0D0AFAD7-AF74-4431-A647-63CF2F6BFCEA}" type="pres">
      <dgm:prSet presAssocID="{BE4E5371-5258-4529-9B33-07207E8C24CF}" presName="sibTrans" presStyleCnt="0"/>
      <dgm:spPr/>
    </dgm:pt>
    <dgm:pt modelId="{490C68A7-73A2-4CF1-8566-88CF7A87781D}" type="pres">
      <dgm:prSet presAssocID="{5711B49A-6523-44E4-9ED3-425FDE374E84}" presName="node" presStyleLbl="node1" presStyleIdx="4" presStyleCnt="5">
        <dgm:presLayoutVars>
          <dgm:bulletEnabled val="1"/>
        </dgm:presLayoutVars>
      </dgm:prSet>
      <dgm:spPr/>
    </dgm:pt>
  </dgm:ptLst>
  <dgm:cxnLst>
    <dgm:cxn modelId="{D4EDF901-AA4D-4ACA-A123-69C25C266348}" srcId="{BD98FBDD-AA1B-42AE-96AA-3D41E530A2CA}" destId="{5711B49A-6523-44E4-9ED3-425FDE374E84}" srcOrd="4" destOrd="0" parTransId="{B6C0B853-629C-47EE-84B3-D4A5E65FA9B1}" sibTransId="{972847A3-5EC1-4F13-BDB5-924031383BE9}"/>
    <dgm:cxn modelId="{11FF3D03-7FF9-44B2-9B03-B5C565805C31}" srcId="{BD98FBDD-AA1B-42AE-96AA-3D41E530A2CA}" destId="{5777637E-D921-443E-9D00-6F00034FC5B5}" srcOrd="3" destOrd="0" parTransId="{C8BAC9E0-E338-42E9-9A74-4EAAE7F2A486}" sibTransId="{BE4E5371-5258-4529-9B33-07207E8C24CF}"/>
    <dgm:cxn modelId="{AFC59D0B-7FAC-4C08-A144-80BE5883482E}" srcId="{BD98FBDD-AA1B-42AE-96AA-3D41E530A2CA}" destId="{EE0F72AC-F710-4CC3-9CEF-8061DD00F3F0}" srcOrd="1" destOrd="0" parTransId="{7DEA0C45-3EC4-477F-AD3F-EC4532E7D722}" sibTransId="{693E8E82-8D48-4B8C-8E9B-D6C91FF33F0F}"/>
    <dgm:cxn modelId="{33EEA83E-C8A8-45E2-B41E-D6612795BD22}" type="presOf" srcId="{BD98FBDD-AA1B-42AE-96AA-3D41E530A2CA}" destId="{2FD8E23B-F8DF-413E-8646-A9E076060985}" srcOrd="0" destOrd="0" presId="urn:microsoft.com/office/officeart/2005/8/layout/default"/>
    <dgm:cxn modelId="{DEDDBE61-1936-45C1-888B-49FAB9BF0AB2}" type="presOf" srcId="{5711B49A-6523-44E4-9ED3-425FDE374E84}" destId="{490C68A7-73A2-4CF1-8566-88CF7A87781D}" srcOrd="0" destOrd="0" presId="urn:microsoft.com/office/officeart/2005/8/layout/default"/>
    <dgm:cxn modelId="{1413966F-048E-4E70-9FD1-63655264683B}" type="presOf" srcId="{60ED95A9-41CE-4F1D-96F9-3A86AD823D31}" destId="{25DB730B-1904-4F81-8982-DD3F80E9335C}" srcOrd="0" destOrd="0" presId="urn:microsoft.com/office/officeart/2005/8/layout/default"/>
    <dgm:cxn modelId="{95440453-531A-4D32-A446-0BB0B85B1B2C}" srcId="{BD98FBDD-AA1B-42AE-96AA-3D41E530A2CA}" destId="{14B34C10-4F54-4CEC-87FF-97FFB2DC7386}" srcOrd="0" destOrd="0" parTransId="{7BCB68C2-8FB8-42B4-9BE7-5675018C6DBA}" sibTransId="{BDB17F7D-61B1-4276-A672-58E85683484F}"/>
    <dgm:cxn modelId="{5C8AE25A-0028-4D6E-BF15-C8D8A500C7FA}" type="presOf" srcId="{14B34C10-4F54-4CEC-87FF-97FFB2DC7386}" destId="{40047AC9-DDD7-450C-85DB-9D678BFAE9AF}" srcOrd="0" destOrd="0" presId="urn:microsoft.com/office/officeart/2005/8/layout/default"/>
    <dgm:cxn modelId="{E55FC195-D3C8-4CC1-B095-F2449C2AC4DC}" type="presOf" srcId="{5777637E-D921-443E-9D00-6F00034FC5B5}" destId="{30E2C551-715E-42FE-B828-73296191ABA7}" srcOrd="0" destOrd="0" presId="urn:microsoft.com/office/officeart/2005/8/layout/default"/>
    <dgm:cxn modelId="{12D111D5-B35E-437D-B780-CCBBFDF318EB}" type="presOf" srcId="{EE0F72AC-F710-4CC3-9CEF-8061DD00F3F0}" destId="{71F9790A-8CBE-4F77-B531-CD0143911E29}" srcOrd="0" destOrd="0" presId="urn:microsoft.com/office/officeart/2005/8/layout/default"/>
    <dgm:cxn modelId="{6819CCF8-363C-4828-AD26-F7FD4BE1537F}" srcId="{BD98FBDD-AA1B-42AE-96AA-3D41E530A2CA}" destId="{60ED95A9-41CE-4F1D-96F9-3A86AD823D31}" srcOrd="2" destOrd="0" parTransId="{30A02329-7A5D-424B-AD18-9479E094E294}" sibTransId="{1171455A-5A4F-488B-883E-8DD2481838C0}"/>
    <dgm:cxn modelId="{B2A9CBF9-72F7-4371-90F2-AB4E1B214A74}" type="presParOf" srcId="{2FD8E23B-F8DF-413E-8646-A9E076060985}" destId="{40047AC9-DDD7-450C-85DB-9D678BFAE9AF}" srcOrd="0" destOrd="0" presId="urn:microsoft.com/office/officeart/2005/8/layout/default"/>
    <dgm:cxn modelId="{5EF7026B-96FC-4ECD-962C-EAD2BC02BAA5}" type="presParOf" srcId="{2FD8E23B-F8DF-413E-8646-A9E076060985}" destId="{CAE36534-FB11-41BB-A435-CAFC11064182}" srcOrd="1" destOrd="0" presId="urn:microsoft.com/office/officeart/2005/8/layout/default"/>
    <dgm:cxn modelId="{40D5828A-CDC7-4B33-97AD-72FB0352D6C5}" type="presParOf" srcId="{2FD8E23B-F8DF-413E-8646-A9E076060985}" destId="{71F9790A-8CBE-4F77-B531-CD0143911E29}" srcOrd="2" destOrd="0" presId="urn:microsoft.com/office/officeart/2005/8/layout/default"/>
    <dgm:cxn modelId="{1FB5EAD7-154B-4A58-99D0-D2A0927BBA81}" type="presParOf" srcId="{2FD8E23B-F8DF-413E-8646-A9E076060985}" destId="{BB3CA286-EC66-4DED-A2AA-1E9725FDF254}" srcOrd="3" destOrd="0" presId="urn:microsoft.com/office/officeart/2005/8/layout/default"/>
    <dgm:cxn modelId="{BE6CBB4F-892D-4340-AB17-53B380614100}" type="presParOf" srcId="{2FD8E23B-F8DF-413E-8646-A9E076060985}" destId="{25DB730B-1904-4F81-8982-DD3F80E9335C}" srcOrd="4" destOrd="0" presId="urn:microsoft.com/office/officeart/2005/8/layout/default"/>
    <dgm:cxn modelId="{56ADFD27-69FE-44DE-8F34-0ED2A00C789C}" type="presParOf" srcId="{2FD8E23B-F8DF-413E-8646-A9E076060985}" destId="{00F19852-F8EA-4031-BA39-5153D43C42E8}" srcOrd="5" destOrd="0" presId="urn:microsoft.com/office/officeart/2005/8/layout/default"/>
    <dgm:cxn modelId="{A3558B24-63B7-4DAB-8848-F0D44CC0AECF}" type="presParOf" srcId="{2FD8E23B-F8DF-413E-8646-A9E076060985}" destId="{30E2C551-715E-42FE-B828-73296191ABA7}" srcOrd="6" destOrd="0" presId="urn:microsoft.com/office/officeart/2005/8/layout/default"/>
    <dgm:cxn modelId="{AA8EAC54-3040-49BA-85F2-028D49ACA204}" type="presParOf" srcId="{2FD8E23B-F8DF-413E-8646-A9E076060985}" destId="{0D0AFAD7-AF74-4431-A647-63CF2F6BFCEA}" srcOrd="7" destOrd="0" presId="urn:microsoft.com/office/officeart/2005/8/layout/default"/>
    <dgm:cxn modelId="{060CDB21-EE95-4FAD-8A00-6571C5B244F0}" type="presParOf" srcId="{2FD8E23B-F8DF-413E-8646-A9E076060985}" destId="{490C68A7-73A2-4CF1-8566-88CF7A87781D}"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76564CD-6AD8-440C-B95A-857B3EB7632F}"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9AE2118C-F773-4096-8E90-FADAB5FF0F92}">
      <dgm:prSet/>
      <dgm:spPr/>
      <dgm:t>
        <a:bodyPr/>
        <a:lstStyle/>
        <a:p>
          <a:r>
            <a:rPr lang="en-US"/>
            <a:t>Contact your banks and credit card companies to lock your accounts and report the fraud. You can do this 24/7, then follow up to get new cards or even a new account issued.</a:t>
          </a:r>
        </a:p>
      </dgm:t>
    </dgm:pt>
    <dgm:pt modelId="{331BAF02-B49A-4A22-96C4-732DC581ABFB}" type="parTrans" cxnId="{DF6CE17F-7EBC-4B89-A3A6-16892C20316E}">
      <dgm:prSet/>
      <dgm:spPr/>
      <dgm:t>
        <a:bodyPr/>
        <a:lstStyle/>
        <a:p>
          <a:endParaRPr lang="en-US"/>
        </a:p>
      </dgm:t>
    </dgm:pt>
    <dgm:pt modelId="{D69BCB10-1A25-47E7-A1BC-B77749FE7511}" type="sibTrans" cxnId="{DF6CE17F-7EBC-4B89-A3A6-16892C20316E}">
      <dgm:prSet/>
      <dgm:spPr/>
      <dgm:t>
        <a:bodyPr/>
        <a:lstStyle/>
        <a:p>
          <a:endParaRPr lang="en-US"/>
        </a:p>
      </dgm:t>
    </dgm:pt>
    <dgm:pt modelId="{B73ACEFB-77BC-41BF-A2E5-AE7B48A03A52}">
      <dgm:prSet/>
      <dgm:spPr/>
      <dgm:t>
        <a:bodyPr/>
        <a:lstStyle/>
        <a:p>
          <a:r>
            <a:rPr lang="en-US"/>
            <a:t>Additionally, contact all three credit bureaus to check your credit reports. Experian, Equifax, and TransUnion</a:t>
          </a:r>
        </a:p>
      </dgm:t>
    </dgm:pt>
    <dgm:pt modelId="{025B054F-ED70-443C-BA45-A1D43332EA01}" type="parTrans" cxnId="{3173A7AB-AA97-4544-B3D6-A42F64EDCCBE}">
      <dgm:prSet/>
      <dgm:spPr/>
      <dgm:t>
        <a:bodyPr/>
        <a:lstStyle/>
        <a:p>
          <a:endParaRPr lang="en-US"/>
        </a:p>
      </dgm:t>
    </dgm:pt>
    <dgm:pt modelId="{94EDBF43-8A58-411B-86FC-35EE53008C85}" type="sibTrans" cxnId="{3173A7AB-AA97-4544-B3D6-A42F64EDCCBE}">
      <dgm:prSet/>
      <dgm:spPr/>
      <dgm:t>
        <a:bodyPr/>
        <a:lstStyle/>
        <a:p>
          <a:endParaRPr lang="en-US"/>
        </a:p>
      </dgm:t>
    </dgm:pt>
    <dgm:pt modelId="{CCF46897-3DBF-4B05-8C8E-9171C734C256}" type="pres">
      <dgm:prSet presAssocID="{776564CD-6AD8-440C-B95A-857B3EB7632F}" presName="root" presStyleCnt="0">
        <dgm:presLayoutVars>
          <dgm:dir/>
          <dgm:resizeHandles val="exact"/>
        </dgm:presLayoutVars>
      </dgm:prSet>
      <dgm:spPr/>
    </dgm:pt>
    <dgm:pt modelId="{E84E1486-3897-46BF-968C-2E487987BC2B}" type="pres">
      <dgm:prSet presAssocID="{9AE2118C-F773-4096-8E90-FADAB5FF0F92}" presName="compNode" presStyleCnt="0"/>
      <dgm:spPr/>
    </dgm:pt>
    <dgm:pt modelId="{F61BFA02-C60B-4A2D-BC9D-304AF75E01D2}" type="pres">
      <dgm:prSet presAssocID="{9AE2118C-F773-4096-8E90-FADAB5FF0F9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115A72A-B3AC-4531-B3A3-AAA64CD87836}" type="pres">
      <dgm:prSet presAssocID="{9AE2118C-F773-4096-8E90-FADAB5FF0F92}" presName="spaceRect" presStyleCnt="0"/>
      <dgm:spPr/>
    </dgm:pt>
    <dgm:pt modelId="{388E9775-9115-4194-A762-79B2FC7E5429}" type="pres">
      <dgm:prSet presAssocID="{9AE2118C-F773-4096-8E90-FADAB5FF0F92}" presName="textRect" presStyleLbl="revTx" presStyleIdx="0" presStyleCnt="2">
        <dgm:presLayoutVars>
          <dgm:chMax val="1"/>
          <dgm:chPref val="1"/>
        </dgm:presLayoutVars>
      </dgm:prSet>
      <dgm:spPr/>
    </dgm:pt>
    <dgm:pt modelId="{8366E6C6-3F0C-4752-85DA-9B9AA3A59434}" type="pres">
      <dgm:prSet presAssocID="{D69BCB10-1A25-47E7-A1BC-B77749FE7511}" presName="sibTrans" presStyleCnt="0"/>
      <dgm:spPr/>
    </dgm:pt>
    <dgm:pt modelId="{AE4E8032-14C4-49A2-A163-9B2A1E58B400}" type="pres">
      <dgm:prSet presAssocID="{B73ACEFB-77BC-41BF-A2E5-AE7B48A03A52}" presName="compNode" presStyleCnt="0"/>
      <dgm:spPr/>
    </dgm:pt>
    <dgm:pt modelId="{2D676272-B817-4390-B460-BF5586065D87}" type="pres">
      <dgm:prSet presAssocID="{B73ACEFB-77BC-41BF-A2E5-AE7B48A03A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list"/>
        </a:ext>
      </dgm:extLst>
    </dgm:pt>
    <dgm:pt modelId="{3704353A-F14B-4045-8A3A-E3AC35628A21}" type="pres">
      <dgm:prSet presAssocID="{B73ACEFB-77BC-41BF-A2E5-AE7B48A03A52}" presName="spaceRect" presStyleCnt="0"/>
      <dgm:spPr/>
    </dgm:pt>
    <dgm:pt modelId="{99DF4570-04E9-47D9-B47F-3B29D3B2136F}" type="pres">
      <dgm:prSet presAssocID="{B73ACEFB-77BC-41BF-A2E5-AE7B48A03A52}" presName="textRect" presStyleLbl="revTx" presStyleIdx="1" presStyleCnt="2">
        <dgm:presLayoutVars>
          <dgm:chMax val="1"/>
          <dgm:chPref val="1"/>
        </dgm:presLayoutVars>
      </dgm:prSet>
      <dgm:spPr/>
    </dgm:pt>
  </dgm:ptLst>
  <dgm:cxnLst>
    <dgm:cxn modelId="{6F948B6C-DA94-4FD1-9D13-F47C40DABB69}" type="presOf" srcId="{9AE2118C-F773-4096-8E90-FADAB5FF0F92}" destId="{388E9775-9115-4194-A762-79B2FC7E5429}" srcOrd="0" destOrd="0" presId="urn:microsoft.com/office/officeart/2018/2/layout/IconLabelList"/>
    <dgm:cxn modelId="{DF6CE17F-7EBC-4B89-A3A6-16892C20316E}" srcId="{776564CD-6AD8-440C-B95A-857B3EB7632F}" destId="{9AE2118C-F773-4096-8E90-FADAB5FF0F92}" srcOrd="0" destOrd="0" parTransId="{331BAF02-B49A-4A22-96C4-732DC581ABFB}" sibTransId="{D69BCB10-1A25-47E7-A1BC-B77749FE7511}"/>
    <dgm:cxn modelId="{3173A7AB-AA97-4544-B3D6-A42F64EDCCBE}" srcId="{776564CD-6AD8-440C-B95A-857B3EB7632F}" destId="{B73ACEFB-77BC-41BF-A2E5-AE7B48A03A52}" srcOrd="1" destOrd="0" parTransId="{025B054F-ED70-443C-BA45-A1D43332EA01}" sibTransId="{94EDBF43-8A58-411B-86FC-35EE53008C85}"/>
    <dgm:cxn modelId="{981079B0-BFF8-441F-90BF-015FC895D8BE}" type="presOf" srcId="{776564CD-6AD8-440C-B95A-857B3EB7632F}" destId="{CCF46897-3DBF-4B05-8C8E-9171C734C256}" srcOrd="0" destOrd="0" presId="urn:microsoft.com/office/officeart/2018/2/layout/IconLabelList"/>
    <dgm:cxn modelId="{0B9D0DDE-C543-438C-B82A-549B939067A0}" type="presOf" srcId="{B73ACEFB-77BC-41BF-A2E5-AE7B48A03A52}" destId="{99DF4570-04E9-47D9-B47F-3B29D3B2136F}" srcOrd="0" destOrd="0" presId="urn:microsoft.com/office/officeart/2018/2/layout/IconLabelList"/>
    <dgm:cxn modelId="{5BFAE145-13F8-4A37-908C-23C47D09BDC4}" type="presParOf" srcId="{CCF46897-3DBF-4B05-8C8E-9171C734C256}" destId="{E84E1486-3897-46BF-968C-2E487987BC2B}" srcOrd="0" destOrd="0" presId="urn:microsoft.com/office/officeart/2018/2/layout/IconLabelList"/>
    <dgm:cxn modelId="{0D969BD2-C29A-49E5-942F-80C2BF48D5CC}" type="presParOf" srcId="{E84E1486-3897-46BF-968C-2E487987BC2B}" destId="{F61BFA02-C60B-4A2D-BC9D-304AF75E01D2}" srcOrd="0" destOrd="0" presId="urn:microsoft.com/office/officeart/2018/2/layout/IconLabelList"/>
    <dgm:cxn modelId="{81E12E5C-A1FC-4F4C-BFC6-E43DE1A9A509}" type="presParOf" srcId="{E84E1486-3897-46BF-968C-2E487987BC2B}" destId="{B115A72A-B3AC-4531-B3A3-AAA64CD87836}" srcOrd="1" destOrd="0" presId="urn:microsoft.com/office/officeart/2018/2/layout/IconLabelList"/>
    <dgm:cxn modelId="{FDE0AE25-D103-42ED-9A99-6F8CD386B8FE}" type="presParOf" srcId="{E84E1486-3897-46BF-968C-2E487987BC2B}" destId="{388E9775-9115-4194-A762-79B2FC7E5429}" srcOrd="2" destOrd="0" presId="urn:microsoft.com/office/officeart/2018/2/layout/IconLabelList"/>
    <dgm:cxn modelId="{CE102A71-BA82-4CAD-A92B-5A02180A3FF4}" type="presParOf" srcId="{CCF46897-3DBF-4B05-8C8E-9171C734C256}" destId="{8366E6C6-3F0C-4752-85DA-9B9AA3A59434}" srcOrd="1" destOrd="0" presId="urn:microsoft.com/office/officeart/2018/2/layout/IconLabelList"/>
    <dgm:cxn modelId="{D0623235-D6DC-4E6E-A93F-47CF4923DAE4}" type="presParOf" srcId="{CCF46897-3DBF-4B05-8C8E-9171C734C256}" destId="{AE4E8032-14C4-49A2-A163-9B2A1E58B400}" srcOrd="2" destOrd="0" presId="urn:microsoft.com/office/officeart/2018/2/layout/IconLabelList"/>
    <dgm:cxn modelId="{E02DB14F-9BE7-4C9A-A65D-C08966E91336}" type="presParOf" srcId="{AE4E8032-14C4-49A2-A163-9B2A1E58B400}" destId="{2D676272-B817-4390-B460-BF5586065D87}" srcOrd="0" destOrd="0" presId="urn:microsoft.com/office/officeart/2018/2/layout/IconLabelList"/>
    <dgm:cxn modelId="{F3E00EA0-7AB9-4BFF-BDED-CA9E75D21E76}" type="presParOf" srcId="{AE4E8032-14C4-49A2-A163-9B2A1E58B400}" destId="{3704353A-F14B-4045-8A3A-E3AC35628A21}" srcOrd="1" destOrd="0" presId="urn:microsoft.com/office/officeart/2018/2/layout/IconLabelList"/>
    <dgm:cxn modelId="{EF1B7EF1-E5FD-46AF-8B31-7D72C22F536E}" type="presParOf" srcId="{AE4E8032-14C4-49A2-A163-9B2A1E58B400}" destId="{99DF4570-04E9-47D9-B47F-3B29D3B2136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3EF363D-323B-4C98-A74E-0E131AB0CCBE}" type="doc">
      <dgm:prSet loTypeId="urn:microsoft.com/office/officeart/2016/7/layout/LinearBlockProcessNumbered" loCatId="process" qsTypeId="urn:microsoft.com/office/officeart/2005/8/quickstyle/simple1" qsCatId="simple" csTypeId="urn:microsoft.com/office/officeart/2005/8/colors/colorful4" csCatId="colorful" phldr="1"/>
      <dgm:spPr/>
      <dgm:t>
        <a:bodyPr/>
        <a:lstStyle/>
        <a:p>
          <a:endParaRPr lang="en-US"/>
        </a:p>
      </dgm:t>
    </dgm:pt>
    <dgm:pt modelId="{FE3F7395-D60E-4B8D-97D4-11517B373C31}">
      <dgm:prSet/>
      <dgm:spPr/>
      <dgm:t>
        <a:bodyPr/>
        <a:lstStyle/>
        <a:p>
          <a:r>
            <a:rPr lang="en-US"/>
            <a:t>Change your passwords on all email, social media, and various other accounts to include your bank. </a:t>
          </a:r>
        </a:p>
      </dgm:t>
    </dgm:pt>
    <dgm:pt modelId="{D73BF99C-5AC8-4EEB-AB0C-86631E923910}" type="parTrans" cxnId="{4EB6C243-A5B9-4953-89D5-F45949197869}">
      <dgm:prSet/>
      <dgm:spPr/>
      <dgm:t>
        <a:bodyPr/>
        <a:lstStyle/>
        <a:p>
          <a:endParaRPr lang="en-US"/>
        </a:p>
      </dgm:t>
    </dgm:pt>
    <dgm:pt modelId="{A254C384-5634-4B55-98FA-93D914A272EE}" type="sibTrans" cxnId="{4EB6C243-A5B9-4953-89D5-F45949197869}">
      <dgm:prSet phldrT="01"/>
      <dgm:spPr/>
      <dgm:t>
        <a:bodyPr/>
        <a:lstStyle/>
        <a:p>
          <a:r>
            <a:rPr lang="en-US"/>
            <a:t>01</a:t>
          </a:r>
        </a:p>
      </dgm:t>
    </dgm:pt>
    <dgm:pt modelId="{0DC90303-66F7-4ACE-B8A3-A1E7A40857AB}">
      <dgm:prSet/>
      <dgm:spPr/>
      <dgm:t>
        <a:bodyPr/>
        <a:lstStyle/>
        <a:p>
          <a:r>
            <a:rPr lang="en-US"/>
            <a:t>Do this even if you use a password manager.</a:t>
          </a:r>
        </a:p>
      </dgm:t>
    </dgm:pt>
    <dgm:pt modelId="{E0908F18-9445-45FE-B89D-1DC1944113D2}" type="parTrans" cxnId="{D43D29F4-14FC-4330-B885-A45215C3244B}">
      <dgm:prSet/>
      <dgm:spPr/>
      <dgm:t>
        <a:bodyPr/>
        <a:lstStyle/>
        <a:p>
          <a:endParaRPr lang="en-US"/>
        </a:p>
      </dgm:t>
    </dgm:pt>
    <dgm:pt modelId="{E41751C2-F0CD-4E44-BFDB-8F213BEDA52E}" type="sibTrans" cxnId="{D43D29F4-14FC-4330-B885-A45215C3244B}">
      <dgm:prSet phldrT="02"/>
      <dgm:spPr/>
      <dgm:t>
        <a:bodyPr/>
        <a:lstStyle/>
        <a:p>
          <a:r>
            <a:rPr lang="en-US"/>
            <a:t>02</a:t>
          </a:r>
        </a:p>
      </dgm:t>
    </dgm:pt>
    <dgm:pt modelId="{FE5FAFE8-6D13-42A5-9063-B4374536E206}">
      <dgm:prSet/>
      <dgm:spPr/>
      <dgm:t>
        <a:bodyPr/>
        <a:lstStyle/>
        <a:p>
          <a:r>
            <a:rPr lang="en-US"/>
            <a:t>Collect any paperwork that can help show account totals missing or personal information related to the fraud</a:t>
          </a:r>
        </a:p>
      </dgm:t>
    </dgm:pt>
    <dgm:pt modelId="{38DF1C17-9EF1-4D31-BAF0-A848F9CD69B9}" type="parTrans" cxnId="{8687195B-AC89-43D7-AF39-308A82FBB043}">
      <dgm:prSet/>
      <dgm:spPr/>
      <dgm:t>
        <a:bodyPr/>
        <a:lstStyle/>
        <a:p>
          <a:endParaRPr lang="en-US"/>
        </a:p>
      </dgm:t>
    </dgm:pt>
    <dgm:pt modelId="{5CF9A2FA-BECB-4B63-8EBD-FF660B037C22}" type="sibTrans" cxnId="{8687195B-AC89-43D7-AF39-308A82FBB043}">
      <dgm:prSet phldrT="03"/>
      <dgm:spPr/>
      <dgm:t>
        <a:bodyPr/>
        <a:lstStyle/>
        <a:p>
          <a:r>
            <a:rPr lang="en-US"/>
            <a:t>03</a:t>
          </a:r>
        </a:p>
      </dgm:t>
    </dgm:pt>
    <dgm:pt modelId="{D2A58E05-BABA-4BAF-9F61-69F03B696FD2}" type="pres">
      <dgm:prSet presAssocID="{73EF363D-323B-4C98-A74E-0E131AB0CCBE}" presName="Name0" presStyleCnt="0">
        <dgm:presLayoutVars>
          <dgm:animLvl val="lvl"/>
          <dgm:resizeHandles val="exact"/>
        </dgm:presLayoutVars>
      </dgm:prSet>
      <dgm:spPr/>
    </dgm:pt>
    <dgm:pt modelId="{4ACBBB56-7126-44B4-A3F3-2571B6BAB0B6}" type="pres">
      <dgm:prSet presAssocID="{FE3F7395-D60E-4B8D-97D4-11517B373C31}" presName="compositeNode" presStyleCnt="0">
        <dgm:presLayoutVars>
          <dgm:bulletEnabled val="1"/>
        </dgm:presLayoutVars>
      </dgm:prSet>
      <dgm:spPr/>
    </dgm:pt>
    <dgm:pt modelId="{BF836392-4FCE-4EA4-8129-273D5A629F14}" type="pres">
      <dgm:prSet presAssocID="{FE3F7395-D60E-4B8D-97D4-11517B373C31}" presName="bgRect" presStyleLbl="alignNode1" presStyleIdx="0" presStyleCnt="3"/>
      <dgm:spPr/>
    </dgm:pt>
    <dgm:pt modelId="{13186C91-A14C-4BE4-81DB-B346DF2EF9EC}" type="pres">
      <dgm:prSet presAssocID="{A254C384-5634-4B55-98FA-93D914A272EE}" presName="sibTransNodeRect" presStyleLbl="alignNode1" presStyleIdx="0" presStyleCnt="3">
        <dgm:presLayoutVars>
          <dgm:chMax val="0"/>
          <dgm:bulletEnabled val="1"/>
        </dgm:presLayoutVars>
      </dgm:prSet>
      <dgm:spPr/>
    </dgm:pt>
    <dgm:pt modelId="{4A49BBAF-D814-4094-9693-0047860A5197}" type="pres">
      <dgm:prSet presAssocID="{FE3F7395-D60E-4B8D-97D4-11517B373C31}" presName="nodeRect" presStyleLbl="alignNode1" presStyleIdx="0" presStyleCnt="3">
        <dgm:presLayoutVars>
          <dgm:bulletEnabled val="1"/>
        </dgm:presLayoutVars>
      </dgm:prSet>
      <dgm:spPr/>
    </dgm:pt>
    <dgm:pt modelId="{C5554C22-22EA-4837-8480-C3E61D83C07F}" type="pres">
      <dgm:prSet presAssocID="{A254C384-5634-4B55-98FA-93D914A272EE}" presName="sibTrans" presStyleCnt="0"/>
      <dgm:spPr/>
    </dgm:pt>
    <dgm:pt modelId="{AD416F63-AAEF-4727-BB5B-23B7BD1BBF52}" type="pres">
      <dgm:prSet presAssocID="{0DC90303-66F7-4ACE-B8A3-A1E7A40857AB}" presName="compositeNode" presStyleCnt="0">
        <dgm:presLayoutVars>
          <dgm:bulletEnabled val="1"/>
        </dgm:presLayoutVars>
      </dgm:prSet>
      <dgm:spPr/>
    </dgm:pt>
    <dgm:pt modelId="{4502DC7D-BAE2-4405-9618-DB29FF721730}" type="pres">
      <dgm:prSet presAssocID="{0DC90303-66F7-4ACE-B8A3-A1E7A40857AB}" presName="bgRect" presStyleLbl="alignNode1" presStyleIdx="1" presStyleCnt="3"/>
      <dgm:spPr/>
    </dgm:pt>
    <dgm:pt modelId="{4818D13A-BB67-4FF6-95E6-7766532DD597}" type="pres">
      <dgm:prSet presAssocID="{E41751C2-F0CD-4E44-BFDB-8F213BEDA52E}" presName="sibTransNodeRect" presStyleLbl="alignNode1" presStyleIdx="1" presStyleCnt="3">
        <dgm:presLayoutVars>
          <dgm:chMax val="0"/>
          <dgm:bulletEnabled val="1"/>
        </dgm:presLayoutVars>
      </dgm:prSet>
      <dgm:spPr/>
    </dgm:pt>
    <dgm:pt modelId="{ACBB5FDC-32E6-43F2-B112-96387E0E46A8}" type="pres">
      <dgm:prSet presAssocID="{0DC90303-66F7-4ACE-B8A3-A1E7A40857AB}" presName="nodeRect" presStyleLbl="alignNode1" presStyleIdx="1" presStyleCnt="3">
        <dgm:presLayoutVars>
          <dgm:bulletEnabled val="1"/>
        </dgm:presLayoutVars>
      </dgm:prSet>
      <dgm:spPr/>
    </dgm:pt>
    <dgm:pt modelId="{974F5683-04A9-48B9-BAB9-2180C5AA2C07}" type="pres">
      <dgm:prSet presAssocID="{E41751C2-F0CD-4E44-BFDB-8F213BEDA52E}" presName="sibTrans" presStyleCnt="0"/>
      <dgm:spPr/>
    </dgm:pt>
    <dgm:pt modelId="{D8D47F64-48D3-42D8-B25D-AD4772826301}" type="pres">
      <dgm:prSet presAssocID="{FE5FAFE8-6D13-42A5-9063-B4374536E206}" presName="compositeNode" presStyleCnt="0">
        <dgm:presLayoutVars>
          <dgm:bulletEnabled val="1"/>
        </dgm:presLayoutVars>
      </dgm:prSet>
      <dgm:spPr/>
    </dgm:pt>
    <dgm:pt modelId="{7887CBDA-AE87-4AD4-8499-8C57FFAF08DC}" type="pres">
      <dgm:prSet presAssocID="{FE5FAFE8-6D13-42A5-9063-B4374536E206}" presName="bgRect" presStyleLbl="alignNode1" presStyleIdx="2" presStyleCnt="3"/>
      <dgm:spPr/>
    </dgm:pt>
    <dgm:pt modelId="{3B3E41B0-F459-4551-B0E4-ACD7AEFAD493}" type="pres">
      <dgm:prSet presAssocID="{5CF9A2FA-BECB-4B63-8EBD-FF660B037C22}" presName="sibTransNodeRect" presStyleLbl="alignNode1" presStyleIdx="2" presStyleCnt="3">
        <dgm:presLayoutVars>
          <dgm:chMax val="0"/>
          <dgm:bulletEnabled val="1"/>
        </dgm:presLayoutVars>
      </dgm:prSet>
      <dgm:spPr/>
    </dgm:pt>
    <dgm:pt modelId="{07EF131C-25FB-4FC2-81AA-91FA2CC70BE7}" type="pres">
      <dgm:prSet presAssocID="{FE5FAFE8-6D13-42A5-9063-B4374536E206}" presName="nodeRect" presStyleLbl="alignNode1" presStyleIdx="2" presStyleCnt="3">
        <dgm:presLayoutVars>
          <dgm:bulletEnabled val="1"/>
        </dgm:presLayoutVars>
      </dgm:prSet>
      <dgm:spPr/>
    </dgm:pt>
  </dgm:ptLst>
  <dgm:cxnLst>
    <dgm:cxn modelId="{4A84E805-300E-4A7C-9B22-CC45F2F106FA}" type="presOf" srcId="{0DC90303-66F7-4ACE-B8A3-A1E7A40857AB}" destId="{4502DC7D-BAE2-4405-9618-DB29FF721730}" srcOrd="0" destOrd="0" presId="urn:microsoft.com/office/officeart/2016/7/layout/LinearBlockProcessNumbered"/>
    <dgm:cxn modelId="{7C54231F-E8AB-4592-99CB-8CEC7F395FAD}" type="presOf" srcId="{E41751C2-F0CD-4E44-BFDB-8F213BEDA52E}" destId="{4818D13A-BB67-4FF6-95E6-7766532DD597}" srcOrd="0" destOrd="0" presId="urn:microsoft.com/office/officeart/2016/7/layout/LinearBlockProcessNumbered"/>
    <dgm:cxn modelId="{8687195B-AC89-43D7-AF39-308A82FBB043}" srcId="{73EF363D-323B-4C98-A74E-0E131AB0CCBE}" destId="{FE5FAFE8-6D13-42A5-9063-B4374536E206}" srcOrd="2" destOrd="0" parTransId="{38DF1C17-9EF1-4D31-BAF0-A848F9CD69B9}" sibTransId="{5CF9A2FA-BECB-4B63-8EBD-FF660B037C22}"/>
    <dgm:cxn modelId="{7E2FE161-D61D-4F15-8614-0B63B0FCEC47}" type="presOf" srcId="{73EF363D-323B-4C98-A74E-0E131AB0CCBE}" destId="{D2A58E05-BABA-4BAF-9F61-69F03B696FD2}" srcOrd="0" destOrd="0" presId="urn:microsoft.com/office/officeart/2016/7/layout/LinearBlockProcessNumbered"/>
    <dgm:cxn modelId="{4EB6C243-A5B9-4953-89D5-F45949197869}" srcId="{73EF363D-323B-4C98-A74E-0E131AB0CCBE}" destId="{FE3F7395-D60E-4B8D-97D4-11517B373C31}" srcOrd="0" destOrd="0" parTransId="{D73BF99C-5AC8-4EEB-AB0C-86631E923910}" sibTransId="{A254C384-5634-4B55-98FA-93D914A272EE}"/>
    <dgm:cxn modelId="{F682DE4B-2214-40D4-9F23-4E5B8402FE24}" type="presOf" srcId="{5CF9A2FA-BECB-4B63-8EBD-FF660B037C22}" destId="{3B3E41B0-F459-4551-B0E4-ACD7AEFAD493}" srcOrd="0" destOrd="0" presId="urn:microsoft.com/office/officeart/2016/7/layout/LinearBlockProcessNumbered"/>
    <dgm:cxn modelId="{2E75186C-733B-4DAB-BB4C-01E3D42B8D35}" type="presOf" srcId="{A254C384-5634-4B55-98FA-93D914A272EE}" destId="{13186C91-A14C-4BE4-81DB-B346DF2EF9EC}" srcOrd="0" destOrd="0" presId="urn:microsoft.com/office/officeart/2016/7/layout/LinearBlockProcessNumbered"/>
    <dgm:cxn modelId="{E3E9DB8F-E292-41C1-A726-5FCF415A3FF5}" type="presOf" srcId="{0DC90303-66F7-4ACE-B8A3-A1E7A40857AB}" destId="{ACBB5FDC-32E6-43F2-B112-96387E0E46A8}" srcOrd="1" destOrd="0" presId="urn:microsoft.com/office/officeart/2016/7/layout/LinearBlockProcessNumbered"/>
    <dgm:cxn modelId="{11622FBE-A78F-44F4-B4D4-5609FB06F58B}" type="presOf" srcId="{FE5FAFE8-6D13-42A5-9063-B4374536E206}" destId="{07EF131C-25FB-4FC2-81AA-91FA2CC70BE7}" srcOrd="1" destOrd="0" presId="urn:microsoft.com/office/officeart/2016/7/layout/LinearBlockProcessNumbered"/>
    <dgm:cxn modelId="{4D64BFC3-9754-4302-9A25-1CF55F1307EF}" type="presOf" srcId="{FE3F7395-D60E-4B8D-97D4-11517B373C31}" destId="{4A49BBAF-D814-4094-9693-0047860A5197}" srcOrd="1" destOrd="0" presId="urn:microsoft.com/office/officeart/2016/7/layout/LinearBlockProcessNumbered"/>
    <dgm:cxn modelId="{3C4DC1C9-AFD1-440C-8F6D-0346265FD89B}" type="presOf" srcId="{FE5FAFE8-6D13-42A5-9063-B4374536E206}" destId="{7887CBDA-AE87-4AD4-8499-8C57FFAF08DC}" srcOrd="0" destOrd="0" presId="urn:microsoft.com/office/officeart/2016/7/layout/LinearBlockProcessNumbered"/>
    <dgm:cxn modelId="{D43D29F4-14FC-4330-B885-A45215C3244B}" srcId="{73EF363D-323B-4C98-A74E-0E131AB0CCBE}" destId="{0DC90303-66F7-4ACE-B8A3-A1E7A40857AB}" srcOrd="1" destOrd="0" parTransId="{E0908F18-9445-45FE-B89D-1DC1944113D2}" sibTransId="{E41751C2-F0CD-4E44-BFDB-8F213BEDA52E}"/>
    <dgm:cxn modelId="{D60921F8-73FD-4291-A8E4-C640E857C2F4}" type="presOf" srcId="{FE3F7395-D60E-4B8D-97D4-11517B373C31}" destId="{BF836392-4FCE-4EA4-8129-273D5A629F14}" srcOrd="0" destOrd="0" presId="urn:microsoft.com/office/officeart/2016/7/layout/LinearBlockProcessNumbered"/>
    <dgm:cxn modelId="{431B3111-B827-43E9-854C-51D761642864}" type="presParOf" srcId="{D2A58E05-BABA-4BAF-9F61-69F03B696FD2}" destId="{4ACBBB56-7126-44B4-A3F3-2571B6BAB0B6}" srcOrd="0" destOrd="0" presId="urn:microsoft.com/office/officeart/2016/7/layout/LinearBlockProcessNumbered"/>
    <dgm:cxn modelId="{8874F7D1-99D5-4ECC-859A-03401F8E01D2}" type="presParOf" srcId="{4ACBBB56-7126-44B4-A3F3-2571B6BAB0B6}" destId="{BF836392-4FCE-4EA4-8129-273D5A629F14}" srcOrd="0" destOrd="0" presId="urn:microsoft.com/office/officeart/2016/7/layout/LinearBlockProcessNumbered"/>
    <dgm:cxn modelId="{F59920EB-9EBD-4770-ABAC-463D60A7B9DF}" type="presParOf" srcId="{4ACBBB56-7126-44B4-A3F3-2571B6BAB0B6}" destId="{13186C91-A14C-4BE4-81DB-B346DF2EF9EC}" srcOrd="1" destOrd="0" presId="urn:microsoft.com/office/officeart/2016/7/layout/LinearBlockProcessNumbered"/>
    <dgm:cxn modelId="{9A741317-2A23-4C54-8862-007271B07A1F}" type="presParOf" srcId="{4ACBBB56-7126-44B4-A3F3-2571B6BAB0B6}" destId="{4A49BBAF-D814-4094-9693-0047860A5197}" srcOrd="2" destOrd="0" presId="urn:microsoft.com/office/officeart/2016/7/layout/LinearBlockProcessNumbered"/>
    <dgm:cxn modelId="{2D4DB287-CDD4-4828-A89C-B21308E8AC06}" type="presParOf" srcId="{D2A58E05-BABA-4BAF-9F61-69F03B696FD2}" destId="{C5554C22-22EA-4837-8480-C3E61D83C07F}" srcOrd="1" destOrd="0" presId="urn:microsoft.com/office/officeart/2016/7/layout/LinearBlockProcessNumbered"/>
    <dgm:cxn modelId="{69471605-D7C3-4AB2-8C1F-6E0D9E3604DB}" type="presParOf" srcId="{D2A58E05-BABA-4BAF-9F61-69F03B696FD2}" destId="{AD416F63-AAEF-4727-BB5B-23B7BD1BBF52}" srcOrd="2" destOrd="0" presId="urn:microsoft.com/office/officeart/2016/7/layout/LinearBlockProcessNumbered"/>
    <dgm:cxn modelId="{F80046EB-6053-489F-A728-1AEA141FC50B}" type="presParOf" srcId="{AD416F63-AAEF-4727-BB5B-23B7BD1BBF52}" destId="{4502DC7D-BAE2-4405-9618-DB29FF721730}" srcOrd="0" destOrd="0" presId="urn:microsoft.com/office/officeart/2016/7/layout/LinearBlockProcessNumbered"/>
    <dgm:cxn modelId="{2A617950-6592-43AD-88F0-0FC2BE195006}" type="presParOf" srcId="{AD416F63-AAEF-4727-BB5B-23B7BD1BBF52}" destId="{4818D13A-BB67-4FF6-95E6-7766532DD597}" srcOrd="1" destOrd="0" presId="urn:microsoft.com/office/officeart/2016/7/layout/LinearBlockProcessNumbered"/>
    <dgm:cxn modelId="{5F5FFB69-4F01-4FFB-B4CB-2BC7D1B3E41D}" type="presParOf" srcId="{AD416F63-AAEF-4727-BB5B-23B7BD1BBF52}" destId="{ACBB5FDC-32E6-43F2-B112-96387E0E46A8}" srcOrd="2" destOrd="0" presId="urn:microsoft.com/office/officeart/2016/7/layout/LinearBlockProcessNumbered"/>
    <dgm:cxn modelId="{D9EDA96C-D246-491D-A9DB-6254D87CF63A}" type="presParOf" srcId="{D2A58E05-BABA-4BAF-9F61-69F03B696FD2}" destId="{974F5683-04A9-48B9-BAB9-2180C5AA2C07}" srcOrd="3" destOrd="0" presId="urn:microsoft.com/office/officeart/2016/7/layout/LinearBlockProcessNumbered"/>
    <dgm:cxn modelId="{5C26D908-37D8-483B-8CBC-C19C1FDA1578}" type="presParOf" srcId="{D2A58E05-BABA-4BAF-9F61-69F03B696FD2}" destId="{D8D47F64-48D3-42D8-B25D-AD4772826301}" srcOrd="4" destOrd="0" presId="urn:microsoft.com/office/officeart/2016/7/layout/LinearBlockProcessNumbered"/>
    <dgm:cxn modelId="{C333406C-B6B3-44FE-9A59-66B963F6FE49}" type="presParOf" srcId="{D8D47F64-48D3-42D8-B25D-AD4772826301}" destId="{7887CBDA-AE87-4AD4-8499-8C57FFAF08DC}" srcOrd="0" destOrd="0" presId="urn:microsoft.com/office/officeart/2016/7/layout/LinearBlockProcessNumbered"/>
    <dgm:cxn modelId="{B66212B7-12F3-433C-9806-2EEDE5090D2B}" type="presParOf" srcId="{D8D47F64-48D3-42D8-B25D-AD4772826301}" destId="{3B3E41B0-F459-4551-B0E4-ACD7AEFAD493}" srcOrd="1" destOrd="0" presId="urn:microsoft.com/office/officeart/2016/7/layout/LinearBlockProcessNumbered"/>
    <dgm:cxn modelId="{F574B429-87FA-4CAB-BDC3-DF569347166B}" type="presParOf" srcId="{D8D47F64-48D3-42D8-B25D-AD4772826301}" destId="{07EF131C-25FB-4FC2-81AA-91FA2CC70BE7}"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DB5220-433C-45C3-932E-6ED4864F0A74}"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AC7F6888-2F13-4B23-90D3-ECF8BB874BB3}">
      <dgm:prSet/>
      <dgm:spPr/>
      <dgm:t>
        <a:bodyPr/>
        <a:lstStyle/>
        <a:p>
          <a:r>
            <a:rPr lang="en-US"/>
            <a:t>This course is designed to be free and taught by anyone to any group.</a:t>
          </a:r>
        </a:p>
      </dgm:t>
    </dgm:pt>
    <dgm:pt modelId="{DA91D640-C624-40FA-A350-035565EF34CF}" type="parTrans" cxnId="{7B6FF4C5-0B3B-4879-92C6-0D24A902A972}">
      <dgm:prSet/>
      <dgm:spPr/>
      <dgm:t>
        <a:bodyPr/>
        <a:lstStyle/>
        <a:p>
          <a:endParaRPr lang="en-US"/>
        </a:p>
      </dgm:t>
    </dgm:pt>
    <dgm:pt modelId="{AD241C0E-2486-42CD-A8C1-11250F70A09F}" type="sibTrans" cxnId="{7B6FF4C5-0B3B-4879-92C6-0D24A902A972}">
      <dgm:prSet/>
      <dgm:spPr/>
      <dgm:t>
        <a:bodyPr/>
        <a:lstStyle/>
        <a:p>
          <a:endParaRPr lang="en-US"/>
        </a:p>
      </dgm:t>
    </dgm:pt>
    <dgm:pt modelId="{F282E09F-1208-497B-AA3F-FB0107F06E61}">
      <dgm:prSet/>
      <dgm:spPr/>
      <dgm:t>
        <a:bodyPr/>
        <a:lstStyle/>
        <a:p>
          <a:r>
            <a:rPr lang="en-US"/>
            <a:t>Develop a basic understanding of security measures needed for the modern era of technology.</a:t>
          </a:r>
        </a:p>
      </dgm:t>
    </dgm:pt>
    <dgm:pt modelId="{AEF16E43-35D5-44BB-8A4E-7E9106BA6FA3}" type="parTrans" cxnId="{538C60DB-3C62-4724-B76D-868583681254}">
      <dgm:prSet/>
      <dgm:spPr/>
      <dgm:t>
        <a:bodyPr/>
        <a:lstStyle/>
        <a:p>
          <a:endParaRPr lang="en-US"/>
        </a:p>
      </dgm:t>
    </dgm:pt>
    <dgm:pt modelId="{3D888DC0-959F-4F1E-8CE6-E4611D8BFA6F}" type="sibTrans" cxnId="{538C60DB-3C62-4724-B76D-868583681254}">
      <dgm:prSet/>
      <dgm:spPr/>
      <dgm:t>
        <a:bodyPr/>
        <a:lstStyle/>
        <a:p>
          <a:endParaRPr lang="en-US"/>
        </a:p>
      </dgm:t>
    </dgm:pt>
    <dgm:pt modelId="{E2990F2C-ACCB-41D7-AD82-5AF05FFB027A}">
      <dgm:prSet/>
      <dgm:spPr/>
      <dgm:t>
        <a:bodyPr/>
        <a:lstStyle/>
        <a:p>
          <a:r>
            <a:rPr lang="en-US"/>
            <a:t>How to detect, avoid, and navigate through potentially bad emails.</a:t>
          </a:r>
        </a:p>
      </dgm:t>
    </dgm:pt>
    <dgm:pt modelId="{2A251F53-1A24-4039-97D6-CCFF2A717E3E}" type="parTrans" cxnId="{3A7F7647-9593-4CCB-9688-4D7482CAB06B}">
      <dgm:prSet/>
      <dgm:spPr/>
      <dgm:t>
        <a:bodyPr/>
        <a:lstStyle/>
        <a:p>
          <a:endParaRPr lang="en-US"/>
        </a:p>
      </dgm:t>
    </dgm:pt>
    <dgm:pt modelId="{0F1A4668-3E6F-4816-AB38-9B87477EC488}" type="sibTrans" cxnId="{3A7F7647-9593-4CCB-9688-4D7482CAB06B}">
      <dgm:prSet/>
      <dgm:spPr/>
      <dgm:t>
        <a:bodyPr/>
        <a:lstStyle/>
        <a:p>
          <a:endParaRPr lang="en-US"/>
        </a:p>
      </dgm:t>
    </dgm:pt>
    <dgm:pt modelId="{F5C71619-5CC4-4C60-A4A8-16C4E191E76D}">
      <dgm:prSet/>
      <dgm:spPr/>
      <dgm:t>
        <a:bodyPr/>
        <a:lstStyle/>
        <a:p>
          <a:r>
            <a:rPr lang="en-US"/>
            <a:t>How to avoid becoming a victim of identity theft.</a:t>
          </a:r>
        </a:p>
      </dgm:t>
    </dgm:pt>
    <dgm:pt modelId="{66489FED-1666-432F-912A-9ECD158B8C79}" type="parTrans" cxnId="{FE59A4F2-FF1A-4337-923A-7A07D72B6E42}">
      <dgm:prSet/>
      <dgm:spPr/>
      <dgm:t>
        <a:bodyPr/>
        <a:lstStyle/>
        <a:p>
          <a:endParaRPr lang="en-US"/>
        </a:p>
      </dgm:t>
    </dgm:pt>
    <dgm:pt modelId="{3A05AE6D-1CEE-4B53-B219-37468733047D}" type="sibTrans" cxnId="{FE59A4F2-FF1A-4337-923A-7A07D72B6E42}">
      <dgm:prSet/>
      <dgm:spPr/>
      <dgm:t>
        <a:bodyPr/>
        <a:lstStyle/>
        <a:p>
          <a:endParaRPr lang="en-US"/>
        </a:p>
      </dgm:t>
    </dgm:pt>
    <dgm:pt modelId="{6702BD0E-7E30-4837-AD14-BDA6C4A66D66}">
      <dgm:prSet/>
      <dgm:spPr/>
      <dgm:t>
        <a:bodyPr/>
        <a:lstStyle/>
        <a:p>
          <a:r>
            <a:rPr lang="en-US"/>
            <a:t>Develop an understanding on common social engineering scams.</a:t>
          </a:r>
        </a:p>
      </dgm:t>
    </dgm:pt>
    <dgm:pt modelId="{A417A078-6A4F-4CAF-B5C9-32BBFB6E100C}" type="parTrans" cxnId="{5ADBA820-E372-46DF-80F3-6010A504E04E}">
      <dgm:prSet/>
      <dgm:spPr/>
      <dgm:t>
        <a:bodyPr/>
        <a:lstStyle/>
        <a:p>
          <a:endParaRPr lang="en-US"/>
        </a:p>
      </dgm:t>
    </dgm:pt>
    <dgm:pt modelId="{9FBF2E35-1B99-4F35-B7EB-AC081A575F3B}" type="sibTrans" cxnId="{5ADBA820-E372-46DF-80F3-6010A504E04E}">
      <dgm:prSet/>
      <dgm:spPr/>
      <dgm:t>
        <a:bodyPr/>
        <a:lstStyle/>
        <a:p>
          <a:endParaRPr lang="en-US"/>
        </a:p>
      </dgm:t>
    </dgm:pt>
    <dgm:pt modelId="{03CDC822-7863-4EA8-BDB0-48AC542D0D37}">
      <dgm:prSet/>
      <dgm:spPr/>
      <dgm:t>
        <a:bodyPr/>
        <a:lstStyle/>
        <a:p>
          <a:r>
            <a:rPr lang="en-US"/>
            <a:t>How to secure your online presence.</a:t>
          </a:r>
        </a:p>
      </dgm:t>
    </dgm:pt>
    <dgm:pt modelId="{FFD6FA04-D9D9-43BD-82FA-C00AC33046C1}" type="parTrans" cxnId="{FE386935-9A07-40E6-BFCE-9904708E2C83}">
      <dgm:prSet/>
      <dgm:spPr/>
      <dgm:t>
        <a:bodyPr/>
        <a:lstStyle/>
        <a:p>
          <a:endParaRPr lang="en-US"/>
        </a:p>
      </dgm:t>
    </dgm:pt>
    <dgm:pt modelId="{439B87CB-0138-48E4-AF2D-B2CCE35AD41D}" type="sibTrans" cxnId="{FE386935-9A07-40E6-BFCE-9904708E2C83}">
      <dgm:prSet/>
      <dgm:spPr/>
      <dgm:t>
        <a:bodyPr/>
        <a:lstStyle/>
        <a:p>
          <a:endParaRPr lang="en-US"/>
        </a:p>
      </dgm:t>
    </dgm:pt>
    <dgm:pt modelId="{F53029D9-BBAE-4EC8-A54F-1190F309CA2D}">
      <dgm:prSet/>
      <dgm:spPr/>
      <dgm:t>
        <a:bodyPr/>
        <a:lstStyle/>
        <a:p>
          <a:r>
            <a:rPr lang="en-US"/>
            <a:t>What to do if you become a victim of identity theft.</a:t>
          </a:r>
        </a:p>
      </dgm:t>
    </dgm:pt>
    <dgm:pt modelId="{CAA4C7AE-C6A3-4587-BC81-206B6EE1E525}" type="parTrans" cxnId="{6DFC40EE-5784-459B-9487-6FA9BFB33BBA}">
      <dgm:prSet/>
      <dgm:spPr/>
      <dgm:t>
        <a:bodyPr/>
        <a:lstStyle/>
        <a:p>
          <a:endParaRPr lang="en-US"/>
        </a:p>
      </dgm:t>
    </dgm:pt>
    <dgm:pt modelId="{5CFEAD3C-3A14-4881-BB49-D4B8111C1E7E}" type="sibTrans" cxnId="{6DFC40EE-5784-459B-9487-6FA9BFB33BBA}">
      <dgm:prSet/>
      <dgm:spPr/>
      <dgm:t>
        <a:bodyPr/>
        <a:lstStyle/>
        <a:p>
          <a:endParaRPr lang="en-US"/>
        </a:p>
      </dgm:t>
    </dgm:pt>
    <dgm:pt modelId="{10757024-FE8F-483D-B0CF-1A3910312487}">
      <dgm:prSet/>
      <dgm:spPr/>
      <dgm:t>
        <a:bodyPr/>
        <a:lstStyle/>
        <a:p>
          <a:r>
            <a:rPr lang="en-US"/>
            <a:t>How to get tools to help defend yourself before or after becoming a victim of thieves.</a:t>
          </a:r>
        </a:p>
      </dgm:t>
    </dgm:pt>
    <dgm:pt modelId="{C4510CA7-A939-4B6F-9369-7B5FE45B4552}" type="parTrans" cxnId="{0E763A5D-8554-4569-B172-CECAE76033DD}">
      <dgm:prSet/>
      <dgm:spPr/>
      <dgm:t>
        <a:bodyPr/>
        <a:lstStyle/>
        <a:p>
          <a:endParaRPr lang="en-US"/>
        </a:p>
      </dgm:t>
    </dgm:pt>
    <dgm:pt modelId="{A2BDEC3D-7818-45D9-BE8E-2CD5D8E0CCB3}" type="sibTrans" cxnId="{0E763A5D-8554-4569-B172-CECAE76033DD}">
      <dgm:prSet/>
      <dgm:spPr/>
      <dgm:t>
        <a:bodyPr/>
        <a:lstStyle/>
        <a:p>
          <a:endParaRPr lang="en-US"/>
        </a:p>
      </dgm:t>
    </dgm:pt>
    <dgm:pt modelId="{3B6A8777-76EE-4B46-98A0-C8F8D64DF6E2}" type="pres">
      <dgm:prSet presAssocID="{76DB5220-433C-45C3-932E-6ED4864F0A74}" presName="root" presStyleCnt="0">
        <dgm:presLayoutVars>
          <dgm:dir/>
          <dgm:resizeHandles val="exact"/>
        </dgm:presLayoutVars>
      </dgm:prSet>
      <dgm:spPr/>
    </dgm:pt>
    <dgm:pt modelId="{0A878A4F-BC4E-4463-A2BB-D8A9018355E1}" type="pres">
      <dgm:prSet presAssocID="{76DB5220-433C-45C3-932E-6ED4864F0A74}" presName="container" presStyleCnt="0">
        <dgm:presLayoutVars>
          <dgm:dir/>
          <dgm:resizeHandles val="exact"/>
        </dgm:presLayoutVars>
      </dgm:prSet>
      <dgm:spPr/>
    </dgm:pt>
    <dgm:pt modelId="{62FB0B98-A99D-4D55-AF26-2B84B2F136C2}" type="pres">
      <dgm:prSet presAssocID="{AC7F6888-2F13-4B23-90D3-ECF8BB874BB3}" presName="compNode" presStyleCnt="0"/>
      <dgm:spPr/>
    </dgm:pt>
    <dgm:pt modelId="{C4650670-D6DD-4FBA-B1AE-4CEA71F4F13A}" type="pres">
      <dgm:prSet presAssocID="{AC7F6888-2F13-4B23-90D3-ECF8BB874BB3}" presName="iconBgRect" presStyleLbl="bgShp" presStyleIdx="0" presStyleCnt="8"/>
      <dgm:spPr/>
    </dgm:pt>
    <dgm:pt modelId="{A49C459F-5802-4353-8D38-334207DE4849}" type="pres">
      <dgm:prSet presAssocID="{AC7F6888-2F13-4B23-90D3-ECF8BB874BB3}"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16693ED0-9295-4047-A09C-59045035A6A1}" type="pres">
      <dgm:prSet presAssocID="{AC7F6888-2F13-4B23-90D3-ECF8BB874BB3}" presName="spaceRect" presStyleCnt="0"/>
      <dgm:spPr/>
    </dgm:pt>
    <dgm:pt modelId="{027A7F27-0D6B-44BA-8201-682C94CF374C}" type="pres">
      <dgm:prSet presAssocID="{AC7F6888-2F13-4B23-90D3-ECF8BB874BB3}" presName="textRect" presStyleLbl="revTx" presStyleIdx="0" presStyleCnt="8">
        <dgm:presLayoutVars>
          <dgm:chMax val="1"/>
          <dgm:chPref val="1"/>
        </dgm:presLayoutVars>
      </dgm:prSet>
      <dgm:spPr/>
    </dgm:pt>
    <dgm:pt modelId="{D0111B90-48CB-4006-B273-79C22594B3CE}" type="pres">
      <dgm:prSet presAssocID="{AD241C0E-2486-42CD-A8C1-11250F70A09F}" presName="sibTrans" presStyleLbl="sibTrans2D1" presStyleIdx="0" presStyleCnt="0"/>
      <dgm:spPr/>
    </dgm:pt>
    <dgm:pt modelId="{3B103311-614D-4967-80FF-9C120CF4DBFA}" type="pres">
      <dgm:prSet presAssocID="{F282E09F-1208-497B-AA3F-FB0107F06E61}" presName="compNode" presStyleCnt="0"/>
      <dgm:spPr/>
    </dgm:pt>
    <dgm:pt modelId="{E27F44A4-4233-490D-AB85-822F308C1238}" type="pres">
      <dgm:prSet presAssocID="{F282E09F-1208-497B-AA3F-FB0107F06E61}" presName="iconBgRect" presStyleLbl="bgShp" presStyleIdx="1" presStyleCnt="8"/>
      <dgm:spPr/>
    </dgm:pt>
    <dgm:pt modelId="{EDFC7492-4F04-4138-B676-BD70FAE09F0F}" type="pres">
      <dgm:prSet presAssocID="{F282E09F-1208-497B-AA3F-FB0107F06E6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FE6EC13A-706E-4817-834F-EC615DB1BE5C}" type="pres">
      <dgm:prSet presAssocID="{F282E09F-1208-497B-AA3F-FB0107F06E61}" presName="spaceRect" presStyleCnt="0"/>
      <dgm:spPr/>
    </dgm:pt>
    <dgm:pt modelId="{8CF6B013-03D3-4066-A84A-C2A44A6131B7}" type="pres">
      <dgm:prSet presAssocID="{F282E09F-1208-497B-AA3F-FB0107F06E61}" presName="textRect" presStyleLbl="revTx" presStyleIdx="1" presStyleCnt="8">
        <dgm:presLayoutVars>
          <dgm:chMax val="1"/>
          <dgm:chPref val="1"/>
        </dgm:presLayoutVars>
      </dgm:prSet>
      <dgm:spPr/>
    </dgm:pt>
    <dgm:pt modelId="{5E517EE7-8C67-4509-AF8F-A364D1003329}" type="pres">
      <dgm:prSet presAssocID="{3D888DC0-959F-4F1E-8CE6-E4611D8BFA6F}" presName="sibTrans" presStyleLbl="sibTrans2D1" presStyleIdx="0" presStyleCnt="0"/>
      <dgm:spPr/>
    </dgm:pt>
    <dgm:pt modelId="{2891F27E-1F2E-4EA5-8479-8D95086493ED}" type="pres">
      <dgm:prSet presAssocID="{E2990F2C-ACCB-41D7-AD82-5AF05FFB027A}" presName="compNode" presStyleCnt="0"/>
      <dgm:spPr/>
    </dgm:pt>
    <dgm:pt modelId="{B1067E96-592D-479F-A15B-4C946AA8C8A0}" type="pres">
      <dgm:prSet presAssocID="{E2990F2C-ACCB-41D7-AD82-5AF05FFB027A}" presName="iconBgRect" presStyleLbl="bgShp" presStyleIdx="2" presStyleCnt="8"/>
      <dgm:spPr/>
    </dgm:pt>
    <dgm:pt modelId="{E6CAFAF4-9125-4964-B8C5-D72BAE9B0FDF}" type="pres">
      <dgm:prSet presAssocID="{E2990F2C-ACCB-41D7-AD82-5AF05FFB027A}"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89BAF7A5-BCF1-47C5-B69B-81CD252B42F0}" type="pres">
      <dgm:prSet presAssocID="{E2990F2C-ACCB-41D7-AD82-5AF05FFB027A}" presName="spaceRect" presStyleCnt="0"/>
      <dgm:spPr/>
    </dgm:pt>
    <dgm:pt modelId="{D3F39271-85A3-4E7A-AA43-A412A9AE847A}" type="pres">
      <dgm:prSet presAssocID="{E2990F2C-ACCB-41D7-AD82-5AF05FFB027A}" presName="textRect" presStyleLbl="revTx" presStyleIdx="2" presStyleCnt="8">
        <dgm:presLayoutVars>
          <dgm:chMax val="1"/>
          <dgm:chPref val="1"/>
        </dgm:presLayoutVars>
      </dgm:prSet>
      <dgm:spPr/>
    </dgm:pt>
    <dgm:pt modelId="{094599DF-8D8E-42F9-8FB2-6E10B285A2AC}" type="pres">
      <dgm:prSet presAssocID="{0F1A4668-3E6F-4816-AB38-9B87477EC488}" presName="sibTrans" presStyleLbl="sibTrans2D1" presStyleIdx="0" presStyleCnt="0"/>
      <dgm:spPr/>
    </dgm:pt>
    <dgm:pt modelId="{7C181EC5-B5EF-4889-93A5-E9D46EFF6CCC}" type="pres">
      <dgm:prSet presAssocID="{F5C71619-5CC4-4C60-A4A8-16C4E191E76D}" presName="compNode" presStyleCnt="0"/>
      <dgm:spPr/>
    </dgm:pt>
    <dgm:pt modelId="{36615197-C723-4671-8103-9E110081768E}" type="pres">
      <dgm:prSet presAssocID="{F5C71619-5CC4-4C60-A4A8-16C4E191E76D}" presName="iconBgRect" presStyleLbl="bgShp" presStyleIdx="3" presStyleCnt="8"/>
      <dgm:spPr/>
    </dgm:pt>
    <dgm:pt modelId="{61E72125-9F11-4737-A478-C10E608F2ADF}" type="pres">
      <dgm:prSet presAssocID="{F5C71619-5CC4-4C60-A4A8-16C4E191E76D}"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cuffs"/>
        </a:ext>
      </dgm:extLst>
    </dgm:pt>
    <dgm:pt modelId="{FDAA07F4-6871-4389-9144-F1B2E65BEDDE}" type="pres">
      <dgm:prSet presAssocID="{F5C71619-5CC4-4C60-A4A8-16C4E191E76D}" presName="spaceRect" presStyleCnt="0"/>
      <dgm:spPr/>
    </dgm:pt>
    <dgm:pt modelId="{2C6E280E-7370-46A2-8A6B-ECD2B50D5370}" type="pres">
      <dgm:prSet presAssocID="{F5C71619-5CC4-4C60-A4A8-16C4E191E76D}" presName="textRect" presStyleLbl="revTx" presStyleIdx="3" presStyleCnt="8">
        <dgm:presLayoutVars>
          <dgm:chMax val="1"/>
          <dgm:chPref val="1"/>
        </dgm:presLayoutVars>
      </dgm:prSet>
      <dgm:spPr/>
    </dgm:pt>
    <dgm:pt modelId="{40393FAA-5137-4116-B428-42D3896441AC}" type="pres">
      <dgm:prSet presAssocID="{3A05AE6D-1CEE-4B53-B219-37468733047D}" presName="sibTrans" presStyleLbl="sibTrans2D1" presStyleIdx="0" presStyleCnt="0"/>
      <dgm:spPr/>
    </dgm:pt>
    <dgm:pt modelId="{2DCCF936-8BAE-44D0-81B1-C45B442239F5}" type="pres">
      <dgm:prSet presAssocID="{6702BD0E-7E30-4837-AD14-BDA6C4A66D66}" presName="compNode" presStyleCnt="0"/>
      <dgm:spPr/>
    </dgm:pt>
    <dgm:pt modelId="{154E9B95-6408-4CF9-B9C8-62B9B32283D3}" type="pres">
      <dgm:prSet presAssocID="{6702BD0E-7E30-4837-AD14-BDA6C4A66D66}" presName="iconBgRect" presStyleLbl="bgShp" presStyleIdx="4" presStyleCnt="8"/>
      <dgm:spPr/>
    </dgm:pt>
    <dgm:pt modelId="{F50A7883-C075-416B-BF92-3FC260028061}" type="pres">
      <dgm:prSet presAssocID="{6702BD0E-7E30-4837-AD14-BDA6C4A66D6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 Bulb and Gear"/>
        </a:ext>
      </dgm:extLst>
    </dgm:pt>
    <dgm:pt modelId="{23F21988-C209-4C60-8893-91EB165DE1E6}" type="pres">
      <dgm:prSet presAssocID="{6702BD0E-7E30-4837-AD14-BDA6C4A66D66}" presName="spaceRect" presStyleCnt="0"/>
      <dgm:spPr/>
    </dgm:pt>
    <dgm:pt modelId="{232300F7-956C-4F44-8DC6-ADDE995E3DC6}" type="pres">
      <dgm:prSet presAssocID="{6702BD0E-7E30-4837-AD14-BDA6C4A66D66}" presName="textRect" presStyleLbl="revTx" presStyleIdx="4" presStyleCnt="8">
        <dgm:presLayoutVars>
          <dgm:chMax val="1"/>
          <dgm:chPref val="1"/>
        </dgm:presLayoutVars>
      </dgm:prSet>
      <dgm:spPr/>
    </dgm:pt>
    <dgm:pt modelId="{53BCE8B8-A348-4991-B435-DD8D76B01955}" type="pres">
      <dgm:prSet presAssocID="{9FBF2E35-1B99-4F35-B7EB-AC081A575F3B}" presName="sibTrans" presStyleLbl="sibTrans2D1" presStyleIdx="0" presStyleCnt="0"/>
      <dgm:spPr/>
    </dgm:pt>
    <dgm:pt modelId="{36835C89-C096-4547-9DEA-8E320A80BA1C}" type="pres">
      <dgm:prSet presAssocID="{03CDC822-7863-4EA8-BDB0-48AC542D0D37}" presName="compNode" presStyleCnt="0"/>
      <dgm:spPr/>
    </dgm:pt>
    <dgm:pt modelId="{B96BC36E-2EAC-47B3-AF19-617C86F65FAA}" type="pres">
      <dgm:prSet presAssocID="{03CDC822-7863-4EA8-BDB0-48AC542D0D37}" presName="iconBgRect" presStyleLbl="bgShp" presStyleIdx="5" presStyleCnt="8"/>
      <dgm:spPr/>
    </dgm:pt>
    <dgm:pt modelId="{B2E4DB9A-C667-46BC-B023-B8DD10D35157}" type="pres">
      <dgm:prSet presAssocID="{03CDC822-7863-4EA8-BDB0-48AC542D0D37}"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aptop"/>
        </a:ext>
      </dgm:extLst>
    </dgm:pt>
    <dgm:pt modelId="{E6E1DEE1-4FB2-4FEE-A195-F5F975E2824C}" type="pres">
      <dgm:prSet presAssocID="{03CDC822-7863-4EA8-BDB0-48AC542D0D37}" presName="spaceRect" presStyleCnt="0"/>
      <dgm:spPr/>
    </dgm:pt>
    <dgm:pt modelId="{33676B58-9486-4F3C-AFDE-959C04C97D9C}" type="pres">
      <dgm:prSet presAssocID="{03CDC822-7863-4EA8-BDB0-48AC542D0D37}" presName="textRect" presStyleLbl="revTx" presStyleIdx="5" presStyleCnt="8">
        <dgm:presLayoutVars>
          <dgm:chMax val="1"/>
          <dgm:chPref val="1"/>
        </dgm:presLayoutVars>
      </dgm:prSet>
      <dgm:spPr/>
    </dgm:pt>
    <dgm:pt modelId="{DD928A3E-6620-424A-811F-FCE3CAC3B05C}" type="pres">
      <dgm:prSet presAssocID="{439B87CB-0138-48E4-AF2D-B2CCE35AD41D}" presName="sibTrans" presStyleLbl="sibTrans2D1" presStyleIdx="0" presStyleCnt="0"/>
      <dgm:spPr/>
    </dgm:pt>
    <dgm:pt modelId="{8559E374-6CDB-41E8-9C6C-57A6DA8451AE}" type="pres">
      <dgm:prSet presAssocID="{F53029D9-BBAE-4EC8-A54F-1190F309CA2D}" presName="compNode" presStyleCnt="0"/>
      <dgm:spPr/>
    </dgm:pt>
    <dgm:pt modelId="{083BE93F-FA79-4302-BBC0-8CFD6B0A402A}" type="pres">
      <dgm:prSet presAssocID="{F53029D9-BBAE-4EC8-A54F-1190F309CA2D}" presName="iconBgRect" presStyleLbl="bgShp" presStyleIdx="6" presStyleCnt="8"/>
      <dgm:spPr/>
    </dgm:pt>
    <dgm:pt modelId="{2727D938-5D6C-4D2E-AE05-9765B27DB3C1}" type="pres">
      <dgm:prSet presAssocID="{F53029D9-BBAE-4EC8-A54F-1190F309CA2D}"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elp"/>
        </a:ext>
      </dgm:extLst>
    </dgm:pt>
    <dgm:pt modelId="{462C2CC6-2064-4B77-AAF4-16484B26F59C}" type="pres">
      <dgm:prSet presAssocID="{F53029D9-BBAE-4EC8-A54F-1190F309CA2D}" presName="spaceRect" presStyleCnt="0"/>
      <dgm:spPr/>
    </dgm:pt>
    <dgm:pt modelId="{856722E0-1109-456D-AFE8-832FECDC26E2}" type="pres">
      <dgm:prSet presAssocID="{F53029D9-BBAE-4EC8-A54F-1190F309CA2D}" presName="textRect" presStyleLbl="revTx" presStyleIdx="6" presStyleCnt="8">
        <dgm:presLayoutVars>
          <dgm:chMax val="1"/>
          <dgm:chPref val="1"/>
        </dgm:presLayoutVars>
      </dgm:prSet>
      <dgm:spPr/>
    </dgm:pt>
    <dgm:pt modelId="{2E90A726-E8BB-4E01-83F0-2FBA9CE90420}" type="pres">
      <dgm:prSet presAssocID="{5CFEAD3C-3A14-4881-BB49-D4B8111C1E7E}" presName="sibTrans" presStyleLbl="sibTrans2D1" presStyleIdx="0" presStyleCnt="0"/>
      <dgm:spPr/>
    </dgm:pt>
    <dgm:pt modelId="{E5EB3FD5-9FCC-4861-BB42-6D06B6D3E909}" type="pres">
      <dgm:prSet presAssocID="{10757024-FE8F-483D-B0CF-1A3910312487}" presName="compNode" presStyleCnt="0"/>
      <dgm:spPr/>
    </dgm:pt>
    <dgm:pt modelId="{08824273-0BDB-4602-93D5-79968F750511}" type="pres">
      <dgm:prSet presAssocID="{10757024-FE8F-483D-B0CF-1A3910312487}" presName="iconBgRect" presStyleLbl="bgShp" presStyleIdx="7" presStyleCnt="8"/>
      <dgm:spPr/>
    </dgm:pt>
    <dgm:pt modelId="{7634C2F3-51A2-46BB-9285-F3CCBC62B4F2}" type="pres">
      <dgm:prSet presAssocID="{10757024-FE8F-483D-B0CF-1A3910312487}"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Medical"/>
        </a:ext>
      </dgm:extLst>
    </dgm:pt>
    <dgm:pt modelId="{F49647F4-06DB-41C0-AA06-0F546AF43B27}" type="pres">
      <dgm:prSet presAssocID="{10757024-FE8F-483D-B0CF-1A3910312487}" presName="spaceRect" presStyleCnt="0"/>
      <dgm:spPr/>
    </dgm:pt>
    <dgm:pt modelId="{B5BFF420-4570-4222-9138-971141225003}" type="pres">
      <dgm:prSet presAssocID="{10757024-FE8F-483D-B0CF-1A3910312487}" presName="textRect" presStyleLbl="revTx" presStyleIdx="7" presStyleCnt="8">
        <dgm:presLayoutVars>
          <dgm:chMax val="1"/>
          <dgm:chPref val="1"/>
        </dgm:presLayoutVars>
      </dgm:prSet>
      <dgm:spPr/>
    </dgm:pt>
  </dgm:ptLst>
  <dgm:cxnLst>
    <dgm:cxn modelId="{BC7EFC0A-7C5D-4BFB-A233-1EA2291A5BBA}" type="presOf" srcId="{F282E09F-1208-497B-AA3F-FB0107F06E61}" destId="{8CF6B013-03D3-4066-A84A-C2A44A6131B7}" srcOrd="0" destOrd="0" presId="urn:microsoft.com/office/officeart/2018/2/layout/IconCircleList"/>
    <dgm:cxn modelId="{7D58340B-4F41-4768-96A3-70E7E47F0D7B}" type="presOf" srcId="{5CFEAD3C-3A14-4881-BB49-D4B8111C1E7E}" destId="{2E90A726-E8BB-4E01-83F0-2FBA9CE90420}" srcOrd="0" destOrd="0" presId="urn:microsoft.com/office/officeart/2018/2/layout/IconCircleList"/>
    <dgm:cxn modelId="{5ADBA820-E372-46DF-80F3-6010A504E04E}" srcId="{76DB5220-433C-45C3-932E-6ED4864F0A74}" destId="{6702BD0E-7E30-4837-AD14-BDA6C4A66D66}" srcOrd="4" destOrd="0" parTransId="{A417A078-6A4F-4CAF-B5C9-32BBFB6E100C}" sibTransId="{9FBF2E35-1B99-4F35-B7EB-AC081A575F3B}"/>
    <dgm:cxn modelId="{DCDCF82E-E9D1-4CBD-9694-550094424B0E}" type="presOf" srcId="{3D888DC0-959F-4F1E-8CE6-E4611D8BFA6F}" destId="{5E517EE7-8C67-4509-AF8F-A364D1003329}" srcOrd="0" destOrd="0" presId="urn:microsoft.com/office/officeart/2018/2/layout/IconCircleList"/>
    <dgm:cxn modelId="{FE386935-9A07-40E6-BFCE-9904708E2C83}" srcId="{76DB5220-433C-45C3-932E-6ED4864F0A74}" destId="{03CDC822-7863-4EA8-BDB0-48AC542D0D37}" srcOrd="5" destOrd="0" parTransId="{FFD6FA04-D9D9-43BD-82FA-C00AC33046C1}" sibTransId="{439B87CB-0138-48E4-AF2D-B2CCE35AD41D}"/>
    <dgm:cxn modelId="{C0F27E3E-56C4-4D4B-A281-007D8BA65648}" type="presOf" srcId="{6702BD0E-7E30-4837-AD14-BDA6C4A66D66}" destId="{232300F7-956C-4F44-8DC6-ADDE995E3DC6}" srcOrd="0" destOrd="0" presId="urn:microsoft.com/office/officeart/2018/2/layout/IconCircleList"/>
    <dgm:cxn modelId="{0E763A5D-8554-4569-B172-CECAE76033DD}" srcId="{76DB5220-433C-45C3-932E-6ED4864F0A74}" destId="{10757024-FE8F-483D-B0CF-1A3910312487}" srcOrd="7" destOrd="0" parTransId="{C4510CA7-A939-4B6F-9369-7B5FE45B4552}" sibTransId="{A2BDEC3D-7818-45D9-BE8E-2CD5D8E0CCB3}"/>
    <dgm:cxn modelId="{3AE7A85D-9A36-4BED-88CC-98D83A1341C4}" type="presOf" srcId="{AC7F6888-2F13-4B23-90D3-ECF8BB874BB3}" destId="{027A7F27-0D6B-44BA-8201-682C94CF374C}" srcOrd="0" destOrd="0" presId="urn:microsoft.com/office/officeart/2018/2/layout/IconCircleList"/>
    <dgm:cxn modelId="{3A7F7647-9593-4CCB-9688-4D7482CAB06B}" srcId="{76DB5220-433C-45C3-932E-6ED4864F0A74}" destId="{E2990F2C-ACCB-41D7-AD82-5AF05FFB027A}" srcOrd="2" destOrd="0" parTransId="{2A251F53-1A24-4039-97D6-CCFF2A717E3E}" sibTransId="{0F1A4668-3E6F-4816-AB38-9B87477EC488}"/>
    <dgm:cxn modelId="{4C7F8950-792D-4894-9C00-F5976CB3E135}" type="presOf" srcId="{439B87CB-0138-48E4-AF2D-B2CCE35AD41D}" destId="{DD928A3E-6620-424A-811F-FCE3CAC3B05C}" srcOrd="0" destOrd="0" presId="urn:microsoft.com/office/officeart/2018/2/layout/IconCircleList"/>
    <dgm:cxn modelId="{77240557-C5B8-455F-A22A-021A8718F324}" type="presOf" srcId="{10757024-FE8F-483D-B0CF-1A3910312487}" destId="{B5BFF420-4570-4222-9138-971141225003}" srcOrd="0" destOrd="0" presId="urn:microsoft.com/office/officeart/2018/2/layout/IconCircleList"/>
    <dgm:cxn modelId="{A279B37D-ECB2-4785-8D78-5410F5C5FBF2}" type="presOf" srcId="{AD241C0E-2486-42CD-A8C1-11250F70A09F}" destId="{D0111B90-48CB-4006-B273-79C22594B3CE}" srcOrd="0" destOrd="0" presId="urn:microsoft.com/office/officeart/2018/2/layout/IconCircleList"/>
    <dgm:cxn modelId="{5EC66187-B7CF-4621-B5F3-7786DCA58B83}" type="presOf" srcId="{0F1A4668-3E6F-4816-AB38-9B87477EC488}" destId="{094599DF-8D8E-42F9-8FB2-6E10B285A2AC}" srcOrd="0" destOrd="0" presId="urn:microsoft.com/office/officeart/2018/2/layout/IconCircleList"/>
    <dgm:cxn modelId="{A12FDC8C-2EC9-4D65-BFBD-3B42E01EE5A7}" type="presOf" srcId="{03CDC822-7863-4EA8-BDB0-48AC542D0D37}" destId="{33676B58-9486-4F3C-AFDE-959C04C97D9C}" srcOrd="0" destOrd="0" presId="urn:microsoft.com/office/officeart/2018/2/layout/IconCircleList"/>
    <dgm:cxn modelId="{364AD493-2CBC-4D53-832C-73494C48CED8}" type="presOf" srcId="{F53029D9-BBAE-4EC8-A54F-1190F309CA2D}" destId="{856722E0-1109-456D-AFE8-832FECDC26E2}" srcOrd="0" destOrd="0" presId="urn:microsoft.com/office/officeart/2018/2/layout/IconCircleList"/>
    <dgm:cxn modelId="{EA074AAF-1D53-4898-86A1-FFBA527D2B5A}" type="presOf" srcId="{F5C71619-5CC4-4C60-A4A8-16C4E191E76D}" destId="{2C6E280E-7370-46A2-8A6B-ECD2B50D5370}" srcOrd="0" destOrd="0" presId="urn:microsoft.com/office/officeart/2018/2/layout/IconCircleList"/>
    <dgm:cxn modelId="{149A67B3-3361-4FBA-9AB8-26992DD52B3A}" type="presOf" srcId="{9FBF2E35-1B99-4F35-B7EB-AC081A575F3B}" destId="{53BCE8B8-A348-4991-B435-DD8D76B01955}" srcOrd="0" destOrd="0" presId="urn:microsoft.com/office/officeart/2018/2/layout/IconCircleList"/>
    <dgm:cxn modelId="{931BA5BC-833B-4005-ADF9-F19EF73F6DE2}" type="presOf" srcId="{3A05AE6D-1CEE-4B53-B219-37468733047D}" destId="{40393FAA-5137-4116-B428-42D3896441AC}" srcOrd="0" destOrd="0" presId="urn:microsoft.com/office/officeart/2018/2/layout/IconCircleList"/>
    <dgm:cxn modelId="{EC6A3EBE-191C-4D14-833C-0A3FABE0B91F}" type="presOf" srcId="{76DB5220-433C-45C3-932E-6ED4864F0A74}" destId="{3B6A8777-76EE-4B46-98A0-C8F8D64DF6E2}" srcOrd="0" destOrd="0" presId="urn:microsoft.com/office/officeart/2018/2/layout/IconCircleList"/>
    <dgm:cxn modelId="{7B6FF4C5-0B3B-4879-92C6-0D24A902A972}" srcId="{76DB5220-433C-45C3-932E-6ED4864F0A74}" destId="{AC7F6888-2F13-4B23-90D3-ECF8BB874BB3}" srcOrd="0" destOrd="0" parTransId="{DA91D640-C624-40FA-A350-035565EF34CF}" sibTransId="{AD241C0E-2486-42CD-A8C1-11250F70A09F}"/>
    <dgm:cxn modelId="{538C60DB-3C62-4724-B76D-868583681254}" srcId="{76DB5220-433C-45C3-932E-6ED4864F0A74}" destId="{F282E09F-1208-497B-AA3F-FB0107F06E61}" srcOrd="1" destOrd="0" parTransId="{AEF16E43-35D5-44BB-8A4E-7E9106BA6FA3}" sibTransId="{3D888DC0-959F-4F1E-8CE6-E4611D8BFA6F}"/>
    <dgm:cxn modelId="{EC8551DD-CE5A-4E64-8F75-9DA847BE6997}" type="presOf" srcId="{E2990F2C-ACCB-41D7-AD82-5AF05FFB027A}" destId="{D3F39271-85A3-4E7A-AA43-A412A9AE847A}" srcOrd="0" destOrd="0" presId="urn:microsoft.com/office/officeart/2018/2/layout/IconCircleList"/>
    <dgm:cxn modelId="{6DFC40EE-5784-459B-9487-6FA9BFB33BBA}" srcId="{76DB5220-433C-45C3-932E-6ED4864F0A74}" destId="{F53029D9-BBAE-4EC8-A54F-1190F309CA2D}" srcOrd="6" destOrd="0" parTransId="{CAA4C7AE-C6A3-4587-BC81-206B6EE1E525}" sibTransId="{5CFEAD3C-3A14-4881-BB49-D4B8111C1E7E}"/>
    <dgm:cxn modelId="{FE59A4F2-FF1A-4337-923A-7A07D72B6E42}" srcId="{76DB5220-433C-45C3-932E-6ED4864F0A74}" destId="{F5C71619-5CC4-4C60-A4A8-16C4E191E76D}" srcOrd="3" destOrd="0" parTransId="{66489FED-1666-432F-912A-9ECD158B8C79}" sibTransId="{3A05AE6D-1CEE-4B53-B219-37468733047D}"/>
    <dgm:cxn modelId="{6AB42A29-85AF-46B7-BB94-DA85646AEF43}" type="presParOf" srcId="{3B6A8777-76EE-4B46-98A0-C8F8D64DF6E2}" destId="{0A878A4F-BC4E-4463-A2BB-D8A9018355E1}" srcOrd="0" destOrd="0" presId="urn:microsoft.com/office/officeart/2018/2/layout/IconCircleList"/>
    <dgm:cxn modelId="{F815F1A9-5802-448B-B9A5-05DF35BD64CB}" type="presParOf" srcId="{0A878A4F-BC4E-4463-A2BB-D8A9018355E1}" destId="{62FB0B98-A99D-4D55-AF26-2B84B2F136C2}" srcOrd="0" destOrd="0" presId="urn:microsoft.com/office/officeart/2018/2/layout/IconCircleList"/>
    <dgm:cxn modelId="{3E88636C-CC40-42AF-B54D-15D690253B48}" type="presParOf" srcId="{62FB0B98-A99D-4D55-AF26-2B84B2F136C2}" destId="{C4650670-D6DD-4FBA-B1AE-4CEA71F4F13A}" srcOrd="0" destOrd="0" presId="urn:microsoft.com/office/officeart/2018/2/layout/IconCircleList"/>
    <dgm:cxn modelId="{CBE5A9BF-23E4-4EF6-929C-225BC7CD915A}" type="presParOf" srcId="{62FB0B98-A99D-4D55-AF26-2B84B2F136C2}" destId="{A49C459F-5802-4353-8D38-334207DE4849}" srcOrd="1" destOrd="0" presId="urn:microsoft.com/office/officeart/2018/2/layout/IconCircleList"/>
    <dgm:cxn modelId="{BC11619A-F034-4732-853D-27C4E603B423}" type="presParOf" srcId="{62FB0B98-A99D-4D55-AF26-2B84B2F136C2}" destId="{16693ED0-9295-4047-A09C-59045035A6A1}" srcOrd="2" destOrd="0" presId="urn:microsoft.com/office/officeart/2018/2/layout/IconCircleList"/>
    <dgm:cxn modelId="{E00FC555-68CE-47D4-88AA-276186CB516E}" type="presParOf" srcId="{62FB0B98-A99D-4D55-AF26-2B84B2F136C2}" destId="{027A7F27-0D6B-44BA-8201-682C94CF374C}" srcOrd="3" destOrd="0" presId="urn:microsoft.com/office/officeart/2018/2/layout/IconCircleList"/>
    <dgm:cxn modelId="{40905DFF-D49D-4C84-A126-ADE4A5D60099}" type="presParOf" srcId="{0A878A4F-BC4E-4463-A2BB-D8A9018355E1}" destId="{D0111B90-48CB-4006-B273-79C22594B3CE}" srcOrd="1" destOrd="0" presId="urn:microsoft.com/office/officeart/2018/2/layout/IconCircleList"/>
    <dgm:cxn modelId="{59CDFB29-B617-45DE-8168-3EF4A35FA71F}" type="presParOf" srcId="{0A878A4F-BC4E-4463-A2BB-D8A9018355E1}" destId="{3B103311-614D-4967-80FF-9C120CF4DBFA}" srcOrd="2" destOrd="0" presId="urn:microsoft.com/office/officeart/2018/2/layout/IconCircleList"/>
    <dgm:cxn modelId="{5136186E-F519-4E01-B6B6-C9D83FDC8CED}" type="presParOf" srcId="{3B103311-614D-4967-80FF-9C120CF4DBFA}" destId="{E27F44A4-4233-490D-AB85-822F308C1238}" srcOrd="0" destOrd="0" presId="urn:microsoft.com/office/officeart/2018/2/layout/IconCircleList"/>
    <dgm:cxn modelId="{133959E5-7D3E-4466-A28D-89F6B3192F92}" type="presParOf" srcId="{3B103311-614D-4967-80FF-9C120CF4DBFA}" destId="{EDFC7492-4F04-4138-B676-BD70FAE09F0F}" srcOrd="1" destOrd="0" presId="urn:microsoft.com/office/officeart/2018/2/layout/IconCircleList"/>
    <dgm:cxn modelId="{C16611A2-7D82-4663-BC63-4CBFB37DAB8A}" type="presParOf" srcId="{3B103311-614D-4967-80FF-9C120CF4DBFA}" destId="{FE6EC13A-706E-4817-834F-EC615DB1BE5C}" srcOrd="2" destOrd="0" presId="urn:microsoft.com/office/officeart/2018/2/layout/IconCircleList"/>
    <dgm:cxn modelId="{5848DF8C-B075-4CFB-9F63-7EEB52877CAD}" type="presParOf" srcId="{3B103311-614D-4967-80FF-9C120CF4DBFA}" destId="{8CF6B013-03D3-4066-A84A-C2A44A6131B7}" srcOrd="3" destOrd="0" presId="urn:microsoft.com/office/officeart/2018/2/layout/IconCircleList"/>
    <dgm:cxn modelId="{1FCC9606-337D-48C5-8365-D53B0413412F}" type="presParOf" srcId="{0A878A4F-BC4E-4463-A2BB-D8A9018355E1}" destId="{5E517EE7-8C67-4509-AF8F-A364D1003329}" srcOrd="3" destOrd="0" presId="urn:microsoft.com/office/officeart/2018/2/layout/IconCircleList"/>
    <dgm:cxn modelId="{9C0332EC-63CA-4675-B689-ECA8A713E9A3}" type="presParOf" srcId="{0A878A4F-BC4E-4463-A2BB-D8A9018355E1}" destId="{2891F27E-1F2E-4EA5-8479-8D95086493ED}" srcOrd="4" destOrd="0" presId="urn:microsoft.com/office/officeart/2018/2/layout/IconCircleList"/>
    <dgm:cxn modelId="{40AE0B87-F82E-40F1-8A09-505E05CC15FC}" type="presParOf" srcId="{2891F27E-1F2E-4EA5-8479-8D95086493ED}" destId="{B1067E96-592D-479F-A15B-4C946AA8C8A0}" srcOrd="0" destOrd="0" presId="urn:microsoft.com/office/officeart/2018/2/layout/IconCircleList"/>
    <dgm:cxn modelId="{7FE27966-6E5A-460B-8A74-04537DF611CB}" type="presParOf" srcId="{2891F27E-1F2E-4EA5-8479-8D95086493ED}" destId="{E6CAFAF4-9125-4964-B8C5-D72BAE9B0FDF}" srcOrd="1" destOrd="0" presId="urn:microsoft.com/office/officeart/2018/2/layout/IconCircleList"/>
    <dgm:cxn modelId="{66CA58D7-681A-4A80-A146-0D6053569746}" type="presParOf" srcId="{2891F27E-1F2E-4EA5-8479-8D95086493ED}" destId="{89BAF7A5-BCF1-47C5-B69B-81CD252B42F0}" srcOrd="2" destOrd="0" presId="urn:microsoft.com/office/officeart/2018/2/layout/IconCircleList"/>
    <dgm:cxn modelId="{EF5B603C-128F-4B61-8B8D-166EADA80CD8}" type="presParOf" srcId="{2891F27E-1F2E-4EA5-8479-8D95086493ED}" destId="{D3F39271-85A3-4E7A-AA43-A412A9AE847A}" srcOrd="3" destOrd="0" presId="urn:microsoft.com/office/officeart/2018/2/layout/IconCircleList"/>
    <dgm:cxn modelId="{848E2D03-4DD4-4711-B781-548670EDC06F}" type="presParOf" srcId="{0A878A4F-BC4E-4463-A2BB-D8A9018355E1}" destId="{094599DF-8D8E-42F9-8FB2-6E10B285A2AC}" srcOrd="5" destOrd="0" presId="urn:microsoft.com/office/officeart/2018/2/layout/IconCircleList"/>
    <dgm:cxn modelId="{5F6C8F0A-C256-4398-AD93-0D37AE991E61}" type="presParOf" srcId="{0A878A4F-BC4E-4463-A2BB-D8A9018355E1}" destId="{7C181EC5-B5EF-4889-93A5-E9D46EFF6CCC}" srcOrd="6" destOrd="0" presId="urn:microsoft.com/office/officeart/2018/2/layout/IconCircleList"/>
    <dgm:cxn modelId="{49835F48-4164-41BB-9B1A-6E2C22484C57}" type="presParOf" srcId="{7C181EC5-B5EF-4889-93A5-E9D46EFF6CCC}" destId="{36615197-C723-4671-8103-9E110081768E}" srcOrd="0" destOrd="0" presId="urn:microsoft.com/office/officeart/2018/2/layout/IconCircleList"/>
    <dgm:cxn modelId="{136DC9EC-D4BF-4333-9D41-94DC52DE73DD}" type="presParOf" srcId="{7C181EC5-B5EF-4889-93A5-E9D46EFF6CCC}" destId="{61E72125-9F11-4737-A478-C10E608F2ADF}" srcOrd="1" destOrd="0" presId="urn:microsoft.com/office/officeart/2018/2/layout/IconCircleList"/>
    <dgm:cxn modelId="{3BDFC315-0793-4E69-A5B6-E80B0AEB264F}" type="presParOf" srcId="{7C181EC5-B5EF-4889-93A5-E9D46EFF6CCC}" destId="{FDAA07F4-6871-4389-9144-F1B2E65BEDDE}" srcOrd="2" destOrd="0" presId="urn:microsoft.com/office/officeart/2018/2/layout/IconCircleList"/>
    <dgm:cxn modelId="{2EB45912-F2B5-46FC-AC02-E8008D956D3E}" type="presParOf" srcId="{7C181EC5-B5EF-4889-93A5-E9D46EFF6CCC}" destId="{2C6E280E-7370-46A2-8A6B-ECD2B50D5370}" srcOrd="3" destOrd="0" presId="urn:microsoft.com/office/officeart/2018/2/layout/IconCircleList"/>
    <dgm:cxn modelId="{B7C47159-1F78-4951-A0D3-8A9A4ADC3C99}" type="presParOf" srcId="{0A878A4F-BC4E-4463-A2BB-D8A9018355E1}" destId="{40393FAA-5137-4116-B428-42D3896441AC}" srcOrd="7" destOrd="0" presId="urn:microsoft.com/office/officeart/2018/2/layout/IconCircleList"/>
    <dgm:cxn modelId="{43FEFD81-B642-4A2A-8332-CE41399BA401}" type="presParOf" srcId="{0A878A4F-BC4E-4463-A2BB-D8A9018355E1}" destId="{2DCCF936-8BAE-44D0-81B1-C45B442239F5}" srcOrd="8" destOrd="0" presId="urn:microsoft.com/office/officeart/2018/2/layout/IconCircleList"/>
    <dgm:cxn modelId="{96E22583-9EE0-4C0C-B3EC-F24A96F7A5F7}" type="presParOf" srcId="{2DCCF936-8BAE-44D0-81B1-C45B442239F5}" destId="{154E9B95-6408-4CF9-B9C8-62B9B32283D3}" srcOrd="0" destOrd="0" presId="urn:microsoft.com/office/officeart/2018/2/layout/IconCircleList"/>
    <dgm:cxn modelId="{6B80852D-944C-42F5-999B-CE95AEE44F66}" type="presParOf" srcId="{2DCCF936-8BAE-44D0-81B1-C45B442239F5}" destId="{F50A7883-C075-416B-BF92-3FC260028061}" srcOrd="1" destOrd="0" presId="urn:microsoft.com/office/officeart/2018/2/layout/IconCircleList"/>
    <dgm:cxn modelId="{09D46DBC-7E7A-459E-A6B2-3B5960F67CDE}" type="presParOf" srcId="{2DCCF936-8BAE-44D0-81B1-C45B442239F5}" destId="{23F21988-C209-4C60-8893-91EB165DE1E6}" srcOrd="2" destOrd="0" presId="urn:microsoft.com/office/officeart/2018/2/layout/IconCircleList"/>
    <dgm:cxn modelId="{B306CC73-21E0-410B-9FB4-CE1BCBBEF844}" type="presParOf" srcId="{2DCCF936-8BAE-44D0-81B1-C45B442239F5}" destId="{232300F7-956C-4F44-8DC6-ADDE995E3DC6}" srcOrd="3" destOrd="0" presId="urn:microsoft.com/office/officeart/2018/2/layout/IconCircleList"/>
    <dgm:cxn modelId="{AC6C4FED-5826-45AD-9D88-966D69DA93FA}" type="presParOf" srcId="{0A878A4F-BC4E-4463-A2BB-D8A9018355E1}" destId="{53BCE8B8-A348-4991-B435-DD8D76B01955}" srcOrd="9" destOrd="0" presId="urn:microsoft.com/office/officeart/2018/2/layout/IconCircleList"/>
    <dgm:cxn modelId="{92A09306-1DEC-43FF-A471-EAC62DC060C7}" type="presParOf" srcId="{0A878A4F-BC4E-4463-A2BB-D8A9018355E1}" destId="{36835C89-C096-4547-9DEA-8E320A80BA1C}" srcOrd="10" destOrd="0" presId="urn:microsoft.com/office/officeart/2018/2/layout/IconCircleList"/>
    <dgm:cxn modelId="{A7FB19B9-F8A0-487B-8567-124DF45911CD}" type="presParOf" srcId="{36835C89-C096-4547-9DEA-8E320A80BA1C}" destId="{B96BC36E-2EAC-47B3-AF19-617C86F65FAA}" srcOrd="0" destOrd="0" presId="urn:microsoft.com/office/officeart/2018/2/layout/IconCircleList"/>
    <dgm:cxn modelId="{DA5EFF9F-9CB3-4929-AA70-E1D57CB29EDB}" type="presParOf" srcId="{36835C89-C096-4547-9DEA-8E320A80BA1C}" destId="{B2E4DB9A-C667-46BC-B023-B8DD10D35157}" srcOrd="1" destOrd="0" presId="urn:microsoft.com/office/officeart/2018/2/layout/IconCircleList"/>
    <dgm:cxn modelId="{F83BEB1E-CC18-45ED-B602-D89103EEDBFA}" type="presParOf" srcId="{36835C89-C096-4547-9DEA-8E320A80BA1C}" destId="{E6E1DEE1-4FB2-4FEE-A195-F5F975E2824C}" srcOrd="2" destOrd="0" presId="urn:microsoft.com/office/officeart/2018/2/layout/IconCircleList"/>
    <dgm:cxn modelId="{1F993B3C-84DE-4FCF-972D-B2C6E6E34E0D}" type="presParOf" srcId="{36835C89-C096-4547-9DEA-8E320A80BA1C}" destId="{33676B58-9486-4F3C-AFDE-959C04C97D9C}" srcOrd="3" destOrd="0" presId="urn:microsoft.com/office/officeart/2018/2/layout/IconCircleList"/>
    <dgm:cxn modelId="{9A29C756-0E1B-44D5-9B7B-5BE6F13700F5}" type="presParOf" srcId="{0A878A4F-BC4E-4463-A2BB-D8A9018355E1}" destId="{DD928A3E-6620-424A-811F-FCE3CAC3B05C}" srcOrd="11" destOrd="0" presId="urn:microsoft.com/office/officeart/2018/2/layout/IconCircleList"/>
    <dgm:cxn modelId="{4DEACCEB-961A-4528-955C-D579F2F189D6}" type="presParOf" srcId="{0A878A4F-BC4E-4463-A2BB-D8A9018355E1}" destId="{8559E374-6CDB-41E8-9C6C-57A6DA8451AE}" srcOrd="12" destOrd="0" presId="urn:microsoft.com/office/officeart/2018/2/layout/IconCircleList"/>
    <dgm:cxn modelId="{5FDB2F7D-0913-4469-94B6-6C98E8791A7A}" type="presParOf" srcId="{8559E374-6CDB-41E8-9C6C-57A6DA8451AE}" destId="{083BE93F-FA79-4302-BBC0-8CFD6B0A402A}" srcOrd="0" destOrd="0" presId="urn:microsoft.com/office/officeart/2018/2/layout/IconCircleList"/>
    <dgm:cxn modelId="{AB9F3E82-8A5A-4861-9068-2C0C4A255C2C}" type="presParOf" srcId="{8559E374-6CDB-41E8-9C6C-57A6DA8451AE}" destId="{2727D938-5D6C-4D2E-AE05-9765B27DB3C1}" srcOrd="1" destOrd="0" presId="urn:microsoft.com/office/officeart/2018/2/layout/IconCircleList"/>
    <dgm:cxn modelId="{CEFDDB28-1B86-48D0-90C8-B64A9AB2E4C1}" type="presParOf" srcId="{8559E374-6CDB-41E8-9C6C-57A6DA8451AE}" destId="{462C2CC6-2064-4B77-AAF4-16484B26F59C}" srcOrd="2" destOrd="0" presId="urn:microsoft.com/office/officeart/2018/2/layout/IconCircleList"/>
    <dgm:cxn modelId="{7471F5F1-B33B-4B18-9F7D-DEB6A814AD16}" type="presParOf" srcId="{8559E374-6CDB-41E8-9C6C-57A6DA8451AE}" destId="{856722E0-1109-456D-AFE8-832FECDC26E2}" srcOrd="3" destOrd="0" presId="urn:microsoft.com/office/officeart/2018/2/layout/IconCircleList"/>
    <dgm:cxn modelId="{469618C6-0DFE-4E27-AC8F-8B8C4CE549CE}" type="presParOf" srcId="{0A878A4F-BC4E-4463-A2BB-D8A9018355E1}" destId="{2E90A726-E8BB-4E01-83F0-2FBA9CE90420}" srcOrd="13" destOrd="0" presId="urn:microsoft.com/office/officeart/2018/2/layout/IconCircleList"/>
    <dgm:cxn modelId="{B8E9BDC2-D3F2-4192-A168-AE0BA26E7896}" type="presParOf" srcId="{0A878A4F-BC4E-4463-A2BB-D8A9018355E1}" destId="{E5EB3FD5-9FCC-4861-BB42-6D06B6D3E909}" srcOrd="14" destOrd="0" presId="urn:microsoft.com/office/officeart/2018/2/layout/IconCircleList"/>
    <dgm:cxn modelId="{F6F16F22-325F-4FCD-A6B7-AEB37455DEC7}" type="presParOf" srcId="{E5EB3FD5-9FCC-4861-BB42-6D06B6D3E909}" destId="{08824273-0BDB-4602-93D5-79968F750511}" srcOrd="0" destOrd="0" presId="urn:microsoft.com/office/officeart/2018/2/layout/IconCircleList"/>
    <dgm:cxn modelId="{2198C4ED-4C3D-4196-AAA5-66B5BACB6E38}" type="presParOf" srcId="{E5EB3FD5-9FCC-4861-BB42-6D06B6D3E909}" destId="{7634C2F3-51A2-46BB-9285-F3CCBC62B4F2}" srcOrd="1" destOrd="0" presId="urn:microsoft.com/office/officeart/2018/2/layout/IconCircleList"/>
    <dgm:cxn modelId="{D9D1F024-E981-4EDF-AA21-FAA0E6311F4B}" type="presParOf" srcId="{E5EB3FD5-9FCC-4861-BB42-6D06B6D3E909}" destId="{F49647F4-06DB-41C0-AA06-0F546AF43B27}" srcOrd="2" destOrd="0" presId="urn:microsoft.com/office/officeart/2018/2/layout/IconCircleList"/>
    <dgm:cxn modelId="{4D215537-5632-43CD-AE27-059949171340}" type="presParOf" srcId="{E5EB3FD5-9FCC-4861-BB42-6D06B6D3E909}" destId="{B5BFF420-4570-4222-9138-97114122500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D5B716A-D1F5-4C71-A3CB-3B4D23DB01C1}"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3AA8A6D9-D0A9-449E-8BFC-C2B442A6EC8C}">
      <dgm:prSet/>
      <dgm:spPr/>
      <dgm:t>
        <a:bodyPr/>
        <a:lstStyle/>
        <a:p>
          <a:r>
            <a:rPr lang="en-US"/>
            <a:t>Call the local police to report the fraud and provide all the information you can. Bring bank statements, credit card transactions, etc.</a:t>
          </a:r>
        </a:p>
      </dgm:t>
    </dgm:pt>
    <dgm:pt modelId="{927D6F11-43C9-4856-8945-F924023082CE}" type="parTrans" cxnId="{5C8C1343-9623-4DE6-8F6A-AA23252F92D3}">
      <dgm:prSet/>
      <dgm:spPr/>
      <dgm:t>
        <a:bodyPr/>
        <a:lstStyle/>
        <a:p>
          <a:endParaRPr lang="en-US"/>
        </a:p>
      </dgm:t>
    </dgm:pt>
    <dgm:pt modelId="{EDD908F4-DD6C-406F-8799-615186BDAB66}" type="sibTrans" cxnId="{5C8C1343-9623-4DE6-8F6A-AA23252F92D3}">
      <dgm:prSet/>
      <dgm:spPr/>
      <dgm:t>
        <a:bodyPr/>
        <a:lstStyle/>
        <a:p>
          <a:endParaRPr lang="en-US"/>
        </a:p>
      </dgm:t>
    </dgm:pt>
    <dgm:pt modelId="{B579CA8A-6B55-47AA-AEEA-2BCC93AE2A49}">
      <dgm:prSet/>
      <dgm:spPr/>
      <dgm:t>
        <a:bodyPr/>
        <a:lstStyle/>
        <a:p>
          <a:r>
            <a:rPr lang="en-US"/>
            <a:t>This needs to be done relatively fast, but can be done a few days later if you need to gather these documents. Bring you government issued ID with you.</a:t>
          </a:r>
        </a:p>
      </dgm:t>
    </dgm:pt>
    <dgm:pt modelId="{B9D7D588-0E0B-438D-909D-546DE18B38A2}" type="parTrans" cxnId="{89F42BAA-59F2-4719-A571-28E018A1594E}">
      <dgm:prSet/>
      <dgm:spPr/>
      <dgm:t>
        <a:bodyPr/>
        <a:lstStyle/>
        <a:p>
          <a:endParaRPr lang="en-US"/>
        </a:p>
      </dgm:t>
    </dgm:pt>
    <dgm:pt modelId="{9046A6AB-703E-4A84-B165-9FF5912187E3}" type="sibTrans" cxnId="{89F42BAA-59F2-4719-A571-28E018A1594E}">
      <dgm:prSet/>
      <dgm:spPr/>
      <dgm:t>
        <a:bodyPr/>
        <a:lstStyle/>
        <a:p>
          <a:endParaRPr lang="en-US"/>
        </a:p>
      </dgm:t>
    </dgm:pt>
    <dgm:pt modelId="{7D8B1573-EAF3-43B1-99B2-416CE45B268F}">
      <dgm:prSet/>
      <dgm:spPr/>
      <dgm:t>
        <a:bodyPr/>
        <a:lstStyle/>
        <a:p>
          <a:r>
            <a:rPr lang="en-US"/>
            <a:t>File a report online with the Federal Trade Commission at </a:t>
          </a:r>
          <a:r>
            <a:rPr lang="en-US">
              <a:hlinkClick xmlns:r="http://schemas.openxmlformats.org/officeDocument/2006/relationships" r:id="rId1"/>
            </a:rPr>
            <a:t>www.FTC.gov</a:t>
          </a:r>
          <a:r>
            <a:rPr lang="en-US"/>
            <a:t> who monitors trends and provides tips.</a:t>
          </a:r>
        </a:p>
      </dgm:t>
    </dgm:pt>
    <dgm:pt modelId="{83289E77-0C22-4BC0-B70D-D4D9888EE800}" type="parTrans" cxnId="{0B56ED3E-C640-4954-96C8-90E7A851C648}">
      <dgm:prSet/>
      <dgm:spPr/>
      <dgm:t>
        <a:bodyPr/>
        <a:lstStyle/>
        <a:p>
          <a:endParaRPr lang="en-US"/>
        </a:p>
      </dgm:t>
    </dgm:pt>
    <dgm:pt modelId="{BBC58CC6-5761-4BAF-AAFE-DF7E8E9C0958}" type="sibTrans" cxnId="{0B56ED3E-C640-4954-96C8-90E7A851C648}">
      <dgm:prSet/>
      <dgm:spPr/>
      <dgm:t>
        <a:bodyPr/>
        <a:lstStyle/>
        <a:p>
          <a:endParaRPr lang="en-US"/>
        </a:p>
      </dgm:t>
    </dgm:pt>
    <dgm:pt modelId="{4BC8997C-0900-464A-91C8-424EC4282A6F}" type="pres">
      <dgm:prSet presAssocID="{FD5B716A-D1F5-4C71-A3CB-3B4D23DB01C1}" presName="diagram" presStyleCnt="0">
        <dgm:presLayoutVars>
          <dgm:dir/>
          <dgm:resizeHandles val="exact"/>
        </dgm:presLayoutVars>
      </dgm:prSet>
      <dgm:spPr/>
    </dgm:pt>
    <dgm:pt modelId="{522BFF4D-E2ED-4748-8455-151DE66D49C7}" type="pres">
      <dgm:prSet presAssocID="{3AA8A6D9-D0A9-449E-8BFC-C2B442A6EC8C}" presName="node" presStyleLbl="node1" presStyleIdx="0" presStyleCnt="3">
        <dgm:presLayoutVars>
          <dgm:bulletEnabled val="1"/>
        </dgm:presLayoutVars>
      </dgm:prSet>
      <dgm:spPr/>
    </dgm:pt>
    <dgm:pt modelId="{A9E7B228-026B-4274-B1C6-995081655513}" type="pres">
      <dgm:prSet presAssocID="{EDD908F4-DD6C-406F-8799-615186BDAB66}" presName="sibTrans" presStyleCnt="0"/>
      <dgm:spPr/>
    </dgm:pt>
    <dgm:pt modelId="{AE05C7CD-F31C-463E-8D2E-DD3E57BD56E0}" type="pres">
      <dgm:prSet presAssocID="{B579CA8A-6B55-47AA-AEEA-2BCC93AE2A49}" presName="node" presStyleLbl="node1" presStyleIdx="1" presStyleCnt="3">
        <dgm:presLayoutVars>
          <dgm:bulletEnabled val="1"/>
        </dgm:presLayoutVars>
      </dgm:prSet>
      <dgm:spPr/>
    </dgm:pt>
    <dgm:pt modelId="{BDD3C9E1-F6EA-4094-B537-5483910982A1}" type="pres">
      <dgm:prSet presAssocID="{9046A6AB-703E-4A84-B165-9FF5912187E3}" presName="sibTrans" presStyleCnt="0"/>
      <dgm:spPr/>
    </dgm:pt>
    <dgm:pt modelId="{995C7839-23AD-4344-9CEA-3AA567E1D2AE}" type="pres">
      <dgm:prSet presAssocID="{7D8B1573-EAF3-43B1-99B2-416CE45B268F}" presName="node" presStyleLbl="node1" presStyleIdx="2" presStyleCnt="3">
        <dgm:presLayoutVars>
          <dgm:bulletEnabled val="1"/>
        </dgm:presLayoutVars>
      </dgm:prSet>
      <dgm:spPr/>
    </dgm:pt>
  </dgm:ptLst>
  <dgm:cxnLst>
    <dgm:cxn modelId="{0FA9453A-EF7C-4471-9C56-19114526CF6B}" type="presOf" srcId="{FD5B716A-D1F5-4C71-A3CB-3B4D23DB01C1}" destId="{4BC8997C-0900-464A-91C8-424EC4282A6F}" srcOrd="0" destOrd="0" presId="urn:microsoft.com/office/officeart/2005/8/layout/default"/>
    <dgm:cxn modelId="{0B56ED3E-C640-4954-96C8-90E7A851C648}" srcId="{FD5B716A-D1F5-4C71-A3CB-3B4D23DB01C1}" destId="{7D8B1573-EAF3-43B1-99B2-416CE45B268F}" srcOrd="2" destOrd="0" parTransId="{83289E77-0C22-4BC0-B70D-D4D9888EE800}" sibTransId="{BBC58CC6-5761-4BAF-AAFE-DF7E8E9C0958}"/>
    <dgm:cxn modelId="{5C8C1343-9623-4DE6-8F6A-AA23252F92D3}" srcId="{FD5B716A-D1F5-4C71-A3CB-3B4D23DB01C1}" destId="{3AA8A6D9-D0A9-449E-8BFC-C2B442A6EC8C}" srcOrd="0" destOrd="0" parTransId="{927D6F11-43C9-4856-8945-F924023082CE}" sibTransId="{EDD908F4-DD6C-406F-8799-615186BDAB66}"/>
    <dgm:cxn modelId="{4A08BB9B-7E89-42DA-8622-44BBE40138C7}" type="presOf" srcId="{B579CA8A-6B55-47AA-AEEA-2BCC93AE2A49}" destId="{AE05C7CD-F31C-463E-8D2E-DD3E57BD56E0}" srcOrd="0" destOrd="0" presId="urn:microsoft.com/office/officeart/2005/8/layout/default"/>
    <dgm:cxn modelId="{89F42BAA-59F2-4719-A571-28E018A1594E}" srcId="{FD5B716A-D1F5-4C71-A3CB-3B4D23DB01C1}" destId="{B579CA8A-6B55-47AA-AEEA-2BCC93AE2A49}" srcOrd="1" destOrd="0" parTransId="{B9D7D588-0E0B-438D-909D-546DE18B38A2}" sibTransId="{9046A6AB-703E-4A84-B165-9FF5912187E3}"/>
    <dgm:cxn modelId="{B9D8D0CC-C7CF-4D50-80E3-188E6CDF60D7}" type="presOf" srcId="{7D8B1573-EAF3-43B1-99B2-416CE45B268F}" destId="{995C7839-23AD-4344-9CEA-3AA567E1D2AE}" srcOrd="0" destOrd="0" presId="urn:microsoft.com/office/officeart/2005/8/layout/default"/>
    <dgm:cxn modelId="{7BD1DECE-477A-4071-9B5D-F83A23735908}" type="presOf" srcId="{3AA8A6D9-D0A9-449E-8BFC-C2B442A6EC8C}" destId="{522BFF4D-E2ED-4748-8455-151DE66D49C7}" srcOrd="0" destOrd="0" presId="urn:microsoft.com/office/officeart/2005/8/layout/default"/>
    <dgm:cxn modelId="{D201541D-2962-4700-A805-D8E39AB43DD9}" type="presParOf" srcId="{4BC8997C-0900-464A-91C8-424EC4282A6F}" destId="{522BFF4D-E2ED-4748-8455-151DE66D49C7}" srcOrd="0" destOrd="0" presId="urn:microsoft.com/office/officeart/2005/8/layout/default"/>
    <dgm:cxn modelId="{A7041412-0A84-4255-86FF-ACC907D0E3D1}" type="presParOf" srcId="{4BC8997C-0900-464A-91C8-424EC4282A6F}" destId="{A9E7B228-026B-4274-B1C6-995081655513}" srcOrd="1" destOrd="0" presId="urn:microsoft.com/office/officeart/2005/8/layout/default"/>
    <dgm:cxn modelId="{2D154A2C-97F2-4F0D-8690-73E8C038D3C0}" type="presParOf" srcId="{4BC8997C-0900-464A-91C8-424EC4282A6F}" destId="{AE05C7CD-F31C-463E-8D2E-DD3E57BD56E0}" srcOrd="2" destOrd="0" presId="urn:microsoft.com/office/officeart/2005/8/layout/default"/>
    <dgm:cxn modelId="{0F93D015-D5BE-42C7-BCB8-A46B7BEC909F}" type="presParOf" srcId="{4BC8997C-0900-464A-91C8-424EC4282A6F}" destId="{BDD3C9E1-F6EA-4094-B537-5483910982A1}" srcOrd="3" destOrd="0" presId="urn:microsoft.com/office/officeart/2005/8/layout/default"/>
    <dgm:cxn modelId="{2BF63691-B1F5-453B-8B62-437D7BEDB6D4}" type="presParOf" srcId="{4BC8997C-0900-464A-91C8-424EC4282A6F}" destId="{995C7839-23AD-4344-9CEA-3AA567E1D2AE}"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8DDE274-7956-4A28-B39F-E498A0860F44}"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FDA596E-85F6-41B2-9F29-1A15D28CD824}">
      <dgm:prSet/>
      <dgm:spPr/>
      <dgm:t>
        <a:bodyPr/>
        <a:lstStyle/>
        <a:p>
          <a:r>
            <a:rPr lang="en-US"/>
            <a:t>You may need to contact your ISP, Cell Phone, Cable/Sat, or Phone Company if any of these apply to the fraud.</a:t>
          </a:r>
        </a:p>
      </dgm:t>
    </dgm:pt>
    <dgm:pt modelId="{0309083E-61CF-4D4E-BC6B-EBFAFD844BD7}" type="parTrans" cxnId="{FC32437A-C95B-4555-8DF4-D0AC197DEC00}">
      <dgm:prSet/>
      <dgm:spPr/>
      <dgm:t>
        <a:bodyPr/>
        <a:lstStyle/>
        <a:p>
          <a:endParaRPr lang="en-US"/>
        </a:p>
      </dgm:t>
    </dgm:pt>
    <dgm:pt modelId="{FB11169F-BAED-42B0-AEDC-84E64456F6AF}" type="sibTrans" cxnId="{FC32437A-C95B-4555-8DF4-D0AC197DEC00}">
      <dgm:prSet/>
      <dgm:spPr/>
      <dgm:t>
        <a:bodyPr/>
        <a:lstStyle/>
        <a:p>
          <a:endParaRPr lang="en-US"/>
        </a:p>
      </dgm:t>
    </dgm:pt>
    <dgm:pt modelId="{0760C794-D946-4CFA-8511-8502CAD2C771}">
      <dgm:prSet/>
      <dgm:spPr/>
      <dgm:t>
        <a:bodyPr/>
        <a:lstStyle/>
        <a:p>
          <a:r>
            <a:rPr lang="en-US"/>
            <a:t>Your ISP can help additionally with securing your home network.</a:t>
          </a:r>
        </a:p>
      </dgm:t>
    </dgm:pt>
    <dgm:pt modelId="{8DD37E4D-48A7-436E-88A3-8BB7E40F0C17}" type="parTrans" cxnId="{58F93BDF-F704-4E81-A3A5-8866685523A8}">
      <dgm:prSet/>
      <dgm:spPr/>
      <dgm:t>
        <a:bodyPr/>
        <a:lstStyle/>
        <a:p>
          <a:endParaRPr lang="en-US"/>
        </a:p>
      </dgm:t>
    </dgm:pt>
    <dgm:pt modelId="{382FE9D9-8A0C-42AD-B5A8-887058500105}" type="sibTrans" cxnId="{58F93BDF-F704-4E81-A3A5-8866685523A8}">
      <dgm:prSet/>
      <dgm:spPr/>
      <dgm:t>
        <a:bodyPr/>
        <a:lstStyle/>
        <a:p>
          <a:endParaRPr lang="en-US"/>
        </a:p>
      </dgm:t>
    </dgm:pt>
    <dgm:pt modelId="{2F2991B6-0FBF-4698-A033-55EEE9220583}" type="pres">
      <dgm:prSet presAssocID="{D8DDE274-7956-4A28-B39F-E498A0860F44}" presName="root" presStyleCnt="0">
        <dgm:presLayoutVars>
          <dgm:dir/>
          <dgm:resizeHandles val="exact"/>
        </dgm:presLayoutVars>
      </dgm:prSet>
      <dgm:spPr/>
    </dgm:pt>
    <dgm:pt modelId="{4065DAE1-6A04-40A8-BFA6-70C2E190B472}" type="pres">
      <dgm:prSet presAssocID="{BFDA596E-85F6-41B2-9F29-1A15D28CD824}" presName="compNode" presStyleCnt="0"/>
      <dgm:spPr/>
    </dgm:pt>
    <dgm:pt modelId="{BBF07D54-094F-4CCB-8A27-4873F72650AE}" type="pres">
      <dgm:prSet presAssocID="{BFDA596E-85F6-41B2-9F29-1A15D28CD82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lephone"/>
        </a:ext>
      </dgm:extLst>
    </dgm:pt>
    <dgm:pt modelId="{4219D6BC-7EE7-47A9-8C60-6EA884D933A7}" type="pres">
      <dgm:prSet presAssocID="{BFDA596E-85F6-41B2-9F29-1A15D28CD824}" presName="spaceRect" presStyleCnt="0"/>
      <dgm:spPr/>
    </dgm:pt>
    <dgm:pt modelId="{9E05D279-82F4-456C-8036-FE0B7E526E48}" type="pres">
      <dgm:prSet presAssocID="{BFDA596E-85F6-41B2-9F29-1A15D28CD824}" presName="textRect" presStyleLbl="revTx" presStyleIdx="0" presStyleCnt="2">
        <dgm:presLayoutVars>
          <dgm:chMax val="1"/>
          <dgm:chPref val="1"/>
        </dgm:presLayoutVars>
      </dgm:prSet>
      <dgm:spPr/>
    </dgm:pt>
    <dgm:pt modelId="{D4148D64-3667-478B-8AA5-43F80F387E89}" type="pres">
      <dgm:prSet presAssocID="{FB11169F-BAED-42B0-AEDC-84E64456F6AF}" presName="sibTrans" presStyleCnt="0"/>
      <dgm:spPr/>
    </dgm:pt>
    <dgm:pt modelId="{75199379-3E43-45C8-9BAB-9C62FB5F6C6B}" type="pres">
      <dgm:prSet presAssocID="{0760C794-D946-4CFA-8511-8502CAD2C771}" presName="compNode" presStyleCnt="0"/>
      <dgm:spPr/>
    </dgm:pt>
    <dgm:pt modelId="{1C7ABB1F-90E3-44C1-92FD-7FE194BF6E04}" type="pres">
      <dgm:prSet presAssocID="{0760C794-D946-4CFA-8511-8502CAD2C77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82AD1543-B62E-4EA8-86C0-AA23B415BE4A}" type="pres">
      <dgm:prSet presAssocID="{0760C794-D946-4CFA-8511-8502CAD2C771}" presName="spaceRect" presStyleCnt="0"/>
      <dgm:spPr/>
    </dgm:pt>
    <dgm:pt modelId="{D45DE035-3D26-4F6A-9777-0F81040ADD70}" type="pres">
      <dgm:prSet presAssocID="{0760C794-D946-4CFA-8511-8502CAD2C771}" presName="textRect" presStyleLbl="revTx" presStyleIdx="1" presStyleCnt="2">
        <dgm:presLayoutVars>
          <dgm:chMax val="1"/>
          <dgm:chPref val="1"/>
        </dgm:presLayoutVars>
      </dgm:prSet>
      <dgm:spPr/>
    </dgm:pt>
  </dgm:ptLst>
  <dgm:cxnLst>
    <dgm:cxn modelId="{3F4F8969-D683-4F86-B671-D6E9F741B5B3}" type="presOf" srcId="{BFDA596E-85F6-41B2-9F29-1A15D28CD824}" destId="{9E05D279-82F4-456C-8036-FE0B7E526E48}" srcOrd="0" destOrd="0" presId="urn:microsoft.com/office/officeart/2018/2/layout/IconLabelList"/>
    <dgm:cxn modelId="{FC32437A-C95B-4555-8DF4-D0AC197DEC00}" srcId="{D8DDE274-7956-4A28-B39F-E498A0860F44}" destId="{BFDA596E-85F6-41B2-9F29-1A15D28CD824}" srcOrd="0" destOrd="0" parTransId="{0309083E-61CF-4D4E-BC6B-EBFAFD844BD7}" sibTransId="{FB11169F-BAED-42B0-AEDC-84E64456F6AF}"/>
    <dgm:cxn modelId="{3610FC83-7E4B-4613-8725-796D9FAFFB93}" type="presOf" srcId="{D8DDE274-7956-4A28-B39F-E498A0860F44}" destId="{2F2991B6-0FBF-4698-A033-55EEE9220583}" srcOrd="0" destOrd="0" presId="urn:microsoft.com/office/officeart/2018/2/layout/IconLabelList"/>
    <dgm:cxn modelId="{D20D4C8F-7067-4987-98F9-9FF5BC8D84B5}" type="presOf" srcId="{0760C794-D946-4CFA-8511-8502CAD2C771}" destId="{D45DE035-3D26-4F6A-9777-0F81040ADD70}" srcOrd="0" destOrd="0" presId="urn:microsoft.com/office/officeart/2018/2/layout/IconLabelList"/>
    <dgm:cxn modelId="{58F93BDF-F704-4E81-A3A5-8866685523A8}" srcId="{D8DDE274-7956-4A28-B39F-E498A0860F44}" destId="{0760C794-D946-4CFA-8511-8502CAD2C771}" srcOrd="1" destOrd="0" parTransId="{8DD37E4D-48A7-436E-88A3-8BB7E40F0C17}" sibTransId="{382FE9D9-8A0C-42AD-B5A8-887058500105}"/>
    <dgm:cxn modelId="{54A9CED2-E6B2-46FB-AB37-1666CE335856}" type="presParOf" srcId="{2F2991B6-0FBF-4698-A033-55EEE9220583}" destId="{4065DAE1-6A04-40A8-BFA6-70C2E190B472}" srcOrd="0" destOrd="0" presId="urn:microsoft.com/office/officeart/2018/2/layout/IconLabelList"/>
    <dgm:cxn modelId="{11688F4F-DA4C-4420-8ECC-2C2FB049E5C6}" type="presParOf" srcId="{4065DAE1-6A04-40A8-BFA6-70C2E190B472}" destId="{BBF07D54-094F-4CCB-8A27-4873F72650AE}" srcOrd="0" destOrd="0" presId="urn:microsoft.com/office/officeart/2018/2/layout/IconLabelList"/>
    <dgm:cxn modelId="{684BC3E9-2659-46E5-910A-BB6A105A0FAF}" type="presParOf" srcId="{4065DAE1-6A04-40A8-BFA6-70C2E190B472}" destId="{4219D6BC-7EE7-47A9-8C60-6EA884D933A7}" srcOrd="1" destOrd="0" presId="urn:microsoft.com/office/officeart/2018/2/layout/IconLabelList"/>
    <dgm:cxn modelId="{FF708847-7460-413F-8C54-E17F047FF0C1}" type="presParOf" srcId="{4065DAE1-6A04-40A8-BFA6-70C2E190B472}" destId="{9E05D279-82F4-456C-8036-FE0B7E526E48}" srcOrd="2" destOrd="0" presId="urn:microsoft.com/office/officeart/2018/2/layout/IconLabelList"/>
    <dgm:cxn modelId="{A32488C0-7878-4D7C-A32E-01794DE16173}" type="presParOf" srcId="{2F2991B6-0FBF-4698-A033-55EEE9220583}" destId="{D4148D64-3667-478B-8AA5-43F80F387E89}" srcOrd="1" destOrd="0" presId="urn:microsoft.com/office/officeart/2018/2/layout/IconLabelList"/>
    <dgm:cxn modelId="{5A321141-735D-4071-B618-46F12831A943}" type="presParOf" srcId="{2F2991B6-0FBF-4698-A033-55EEE9220583}" destId="{75199379-3E43-45C8-9BAB-9C62FB5F6C6B}" srcOrd="2" destOrd="0" presId="urn:microsoft.com/office/officeart/2018/2/layout/IconLabelList"/>
    <dgm:cxn modelId="{A3310F88-66CC-4857-8CAD-653D828C8360}" type="presParOf" srcId="{75199379-3E43-45C8-9BAB-9C62FB5F6C6B}" destId="{1C7ABB1F-90E3-44C1-92FD-7FE194BF6E04}" srcOrd="0" destOrd="0" presId="urn:microsoft.com/office/officeart/2018/2/layout/IconLabelList"/>
    <dgm:cxn modelId="{F598172D-5EB3-4BD8-9136-FC0AFCDC024B}" type="presParOf" srcId="{75199379-3E43-45C8-9BAB-9C62FB5F6C6B}" destId="{82AD1543-B62E-4EA8-86C0-AA23B415BE4A}" srcOrd="1" destOrd="0" presId="urn:microsoft.com/office/officeart/2018/2/layout/IconLabelList"/>
    <dgm:cxn modelId="{E031B6A2-FA35-47EA-A56D-5CCA0E42D9D6}" type="presParOf" srcId="{75199379-3E43-45C8-9BAB-9C62FB5F6C6B}" destId="{D45DE035-3D26-4F6A-9777-0F81040ADD7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D215878-FA6F-44C3-ADE1-5A5FB92892DE}"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9E932F4-53D6-493F-AD8A-8B841BC2D170}">
      <dgm:prSet/>
      <dgm:spPr/>
      <dgm:t>
        <a:bodyPr/>
        <a:lstStyle/>
        <a:p>
          <a:r>
            <a:rPr lang="en-US"/>
            <a:t>Have you computer checked by a trusted professional. </a:t>
          </a:r>
        </a:p>
      </dgm:t>
    </dgm:pt>
    <dgm:pt modelId="{213EBA93-72EE-4884-948B-D41940D549B4}" type="parTrans" cxnId="{ECE427A6-F202-40AC-805E-A1815E16A26A}">
      <dgm:prSet/>
      <dgm:spPr/>
      <dgm:t>
        <a:bodyPr/>
        <a:lstStyle/>
        <a:p>
          <a:endParaRPr lang="en-US"/>
        </a:p>
      </dgm:t>
    </dgm:pt>
    <dgm:pt modelId="{071B72FB-E8F8-4922-AA4C-0D3F8BCAD9AF}" type="sibTrans" cxnId="{ECE427A6-F202-40AC-805E-A1815E16A26A}">
      <dgm:prSet/>
      <dgm:spPr/>
      <dgm:t>
        <a:bodyPr/>
        <a:lstStyle/>
        <a:p>
          <a:endParaRPr lang="en-US"/>
        </a:p>
      </dgm:t>
    </dgm:pt>
    <dgm:pt modelId="{6150D7F7-EFF9-4637-9D7A-2ED7BCAB81CC}">
      <dgm:prSet/>
      <dgm:spPr/>
      <dgm:t>
        <a:bodyPr/>
        <a:lstStyle/>
        <a:p>
          <a:r>
            <a:rPr lang="en-US"/>
            <a:t>If you do not have someone you know or trust then take it to a place like Geek Squad (Best Buy), or contact your local computer retailer for other trusted sources.</a:t>
          </a:r>
        </a:p>
      </dgm:t>
    </dgm:pt>
    <dgm:pt modelId="{A50C5A47-3C3C-42CE-9707-D74EFDCCA4D2}" type="parTrans" cxnId="{A5BA4003-2EE0-476E-B747-46B55AB54FA8}">
      <dgm:prSet/>
      <dgm:spPr/>
      <dgm:t>
        <a:bodyPr/>
        <a:lstStyle/>
        <a:p>
          <a:endParaRPr lang="en-US"/>
        </a:p>
      </dgm:t>
    </dgm:pt>
    <dgm:pt modelId="{CD10BD78-2B40-4D3C-9234-674355A4E994}" type="sibTrans" cxnId="{A5BA4003-2EE0-476E-B747-46B55AB54FA8}">
      <dgm:prSet/>
      <dgm:spPr/>
      <dgm:t>
        <a:bodyPr/>
        <a:lstStyle/>
        <a:p>
          <a:endParaRPr lang="en-US"/>
        </a:p>
      </dgm:t>
    </dgm:pt>
    <dgm:pt modelId="{2F19F787-722C-443A-8D6C-7842DC6B9BEA}">
      <dgm:prSet/>
      <dgm:spPr/>
      <dgm:t>
        <a:bodyPr/>
        <a:lstStyle/>
        <a:p>
          <a:r>
            <a:rPr lang="en-US"/>
            <a:t>Use caution if you call someone to come to your location.</a:t>
          </a:r>
        </a:p>
      </dgm:t>
    </dgm:pt>
    <dgm:pt modelId="{AFE7C1C3-7138-4823-A6A0-F37976674575}" type="parTrans" cxnId="{4E32E2E7-9895-4F92-9420-2368E8451A93}">
      <dgm:prSet/>
      <dgm:spPr/>
      <dgm:t>
        <a:bodyPr/>
        <a:lstStyle/>
        <a:p>
          <a:endParaRPr lang="en-US"/>
        </a:p>
      </dgm:t>
    </dgm:pt>
    <dgm:pt modelId="{863612B3-21B8-4979-95AB-EE8647369820}" type="sibTrans" cxnId="{4E32E2E7-9895-4F92-9420-2368E8451A93}">
      <dgm:prSet/>
      <dgm:spPr/>
      <dgm:t>
        <a:bodyPr/>
        <a:lstStyle/>
        <a:p>
          <a:endParaRPr lang="en-US"/>
        </a:p>
      </dgm:t>
    </dgm:pt>
    <dgm:pt modelId="{C6190822-59B6-4140-AE31-F8F9730174B5}">
      <dgm:prSet/>
      <dgm:spPr/>
      <dgm:t>
        <a:bodyPr/>
        <a:lstStyle/>
        <a:p>
          <a:r>
            <a:rPr lang="en-US"/>
            <a:t>Additionally, use caution if you utilize an online computer repair company.</a:t>
          </a:r>
        </a:p>
      </dgm:t>
    </dgm:pt>
    <dgm:pt modelId="{CEFA9C2D-8D87-4476-9D93-19A2017FB9B8}" type="parTrans" cxnId="{3E68ADC0-BBF9-4A15-83BC-0444248E3578}">
      <dgm:prSet/>
      <dgm:spPr/>
      <dgm:t>
        <a:bodyPr/>
        <a:lstStyle/>
        <a:p>
          <a:endParaRPr lang="en-US"/>
        </a:p>
      </dgm:t>
    </dgm:pt>
    <dgm:pt modelId="{4F797D65-BB2E-42E7-8FE2-72C45110A46E}" type="sibTrans" cxnId="{3E68ADC0-BBF9-4A15-83BC-0444248E3578}">
      <dgm:prSet/>
      <dgm:spPr/>
      <dgm:t>
        <a:bodyPr/>
        <a:lstStyle/>
        <a:p>
          <a:endParaRPr lang="en-US"/>
        </a:p>
      </dgm:t>
    </dgm:pt>
    <dgm:pt modelId="{3B13A115-2B0F-46B6-A9FC-89D2368DB9D3}" type="pres">
      <dgm:prSet presAssocID="{BD215878-FA6F-44C3-ADE1-5A5FB92892DE}" presName="root" presStyleCnt="0">
        <dgm:presLayoutVars>
          <dgm:dir/>
          <dgm:resizeHandles val="exact"/>
        </dgm:presLayoutVars>
      </dgm:prSet>
      <dgm:spPr/>
    </dgm:pt>
    <dgm:pt modelId="{F6233D59-8A8F-4A1C-BCD0-57D83D7FF1D5}" type="pres">
      <dgm:prSet presAssocID="{E9E932F4-53D6-493F-AD8A-8B841BC2D170}" presName="compNode" presStyleCnt="0"/>
      <dgm:spPr/>
    </dgm:pt>
    <dgm:pt modelId="{70DC2198-070D-4486-94BB-4BD4168BCA7E}" type="pres">
      <dgm:prSet presAssocID="{E9E932F4-53D6-493F-AD8A-8B841BC2D17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3BEE79E1-AD9B-45EF-8398-AD6CA452CFFF}" type="pres">
      <dgm:prSet presAssocID="{E9E932F4-53D6-493F-AD8A-8B841BC2D170}" presName="spaceRect" presStyleCnt="0"/>
      <dgm:spPr/>
    </dgm:pt>
    <dgm:pt modelId="{BCE391F0-6794-4F5A-8F7E-958CC9598839}" type="pres">
      <dgm:prSet presAssocID="{E9E932F4-53D6-493F-AD8A-8B841BC2D170}" presName="textRect" presStyleLbl="revTx" presStyleIdx="0" presStyleCnt="4">
        <dgm:presLayoutVars>
          <dgm:chMax val="1"/>
          <dgm:chPref val="1"/>
        </dgm:presLayoutVars>
      </dgm:prSet>
      <dgm:spPr/>
    </dgm:pt>
    <dgm:pt modelId="{B00471E3-4B86-48AF-B57E-42FA86880011}" type="pres">
      <dgm:prSet presAssocID="{071B72FB-E8F8-4922-AA4C-0D3F8BCAD9AF}" presName="sibTrans" presStyleCnt="0"/>
      <dgm:spPr/>
    </dgm:pt>
    <dgm:pt modelId="{4F4D5839-ADEC-40F0-A10B-EFBE6FCE5D57}" type="pres">
      <dgm:prSet presAssocID="{6150D7F7-EFF9-4637-9D7A-2ED7BCAB81CC}" presName="compNode" presStyleCnt="0"/>
      <dgm:spPr/>
    </dgm:pt>
    <dgm:pt modelId="{326473B6-E46B-49A8-98BF-3436102652F2}" type="pres">
      <dgm:prSet presAssocID="{6150D7F7-EFF9-4637-9D7A-2ED7BCAB81C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02FBC9E9-4ADE-4BD8-BD23-4D3BD9B90A5F}" type="pres">
      <dgm:prSet presAssocID="{6150D7F7-EFF9-4637-9D7A-2ED7BCAB81CC}" presName="spaceRect" presStyleCnt="0"/>
      <dgm:spPr/>
    </dgm:pt>
    <dgm:pt modelId="{C66048D9-951F-488B-9F31-CA4DB6878C53}" type="pres">
      <dgm:prSet presAssocID="{6150D7F7-EFF9-4637-9D7A-2ED7BCAB81CC}" presName="textRect" presStyleLbl="revTx" presStyleIdx="1" presStyleCnt="4">
        <dgm:presLayoutVars>
          <dgm:chMax val="1"/>
          <dgm:chPref val="1"/>
        </dgm:presLayoutVars>
      </dgm:prSet>
      <dgm:spPr/>
    </dgm:pt>
    <dgm:pt modelId="{29C4C98E-A973-4CD5-9F0B-832BDA1904B6}" type="pres">
      <dgm:prSet presAssocID="{CD10BD78-2B40-4D3C-9234-674355A4E994}" presName="sibTrans" presStyleCnt="0"/>
      <dgm:spPr/>
    </dgm:pt>
    <dgm:pt modelId="{76A39E8C-8027-49FE-92BA-223A47114AFE}" type="pres">
      <dgm:prSet presAssocID="{2F19F787-722C-443A-8D6C-7842DC6B9BEA}" presName="compNode" presStyleCnt="0"/>
      <dgm:spPr/>
    </dgm:pt>
    <dgm:pt modelId="{D77291A8-A723-4B3F-83A4-3E4D86161888}" type="pres">
      <dgm:prSet presAssocID="{2F19F787-722C-443A-8D6C-7842DC6B9BE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6D084932-A3E0-407B-8228-CAC122601B22}" type="pres">
      <dgm:prSet presAssocID="{2F19F787-722C-443A-8D6C-7842DC6B9BEA}" presName="spaceRect" presStyleCnt="0"/>
      <dgm:spPr/>
    </dgm:pt>
    <dgm:pt modelId="{E644115E-5EC0-47C9-91F5-17693412A6B1}" type="pres">
      <dgm:prSet presAssocID="{2F19F787-722C-443A-8D6C-7842DC6B9BEA}" presName="textRect" presStyleLbl="revTx" presStyleIdx="2" presStyleCnt="4">
        <dgm:presLayoutVars>
          <dgm:chMax val="1"/>
          <dgm:chPref val="1"/>
        </dgm:presLayoutVars>
      </dgm:prSet>
      <dgm:spPr/>
    </dgm:pt>
    <dgm:pt modelId="{8460B41C-DFF0-4945-B709-BF3A0C3C2441}" type="pres">
      <dgm:prSet presAssocID="{863612B3-21B8-4979-95AB-EE8647369820}" presName="sibTrans" presStyleCnt="0"/>
      <dgm:spPr/>
    </dgm:pt>
    <dgm:pt modelId="{B8469C63-2475-4905-8DBC-177A92984509}" type="pres">
      <dgm:prSet presAssocID="{C6190822-59B6-4140-AE31-F8F9730174B5}" presName="compNode" presStyleCnt="0"/>
      <dgm:spPr/>
    </dgm:pt>
    <dgm:pt modelId="{60CA428F-8C2E-431E-A148-F8B3C46310F1}" type="pres">
      <dgm:prSet presAssocID="{C6190822-59B6-4140-AE31-F8F9730174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aptop"/>
        </a:ext>
      </dgm:extLst>
    </dgm:pt>
    <dgm:pt modelId="{1555DEBF-534C-4CBF-8F9F-390E48E996DF}" type="pres">
      <dgm:prSet presAssocID="{C6190822-59B6-4140-AE31-F8F9730174B5}" presName="spaceRect" presStyleCnt="0"/>
      <dgm:spPr/>
    </dgm:pt>
    <dgm:pt modelId="{DE4617A4-C17F-499B-8C1E-88F933C2CA3F}" type="pres">
      <dgm:prSet presAssocID="{C6190822-59B6-4140-AE31-F8F9730174B5}" presName="textRect" presStyleLbl="revTx" presStyleIdx="3" presStyleCnt="4">
        <dgm:presLayoutVars>
          <dgm:chMax val="1"/>
          <dgm:chPref val="1"/>
        </dgm:presLayoutVars>
      </dgm:prSet>
      <dgm:spPr/>
    </dgm:pt>
  </dgm:ptLst>
  <dgm:cxnLst>
    <dgm:cxn modelId="{A5BA4003-2EE0-476E-B747-46B55AB54FA8}" srcId="{BD215878-FA6F-44C3-ADE1-5A5FB92892DE}" destId="{6150D7F7-EFF9-4637-9D7A-2ED7BCAB81CC}" srcOrd="1" destOrd="0" parTransId="{A50C5A47-3C3C-42CE-9707-D74EFDCCA4D2}" sibTransId="{CD10BD78-2B40-4D3C-9234-674355A4E994}"/>
    <dgm:cxn modelId="{5C820A88-E323-43B0-A160-DEB602D7DE1A}" type="presOf" srcId="{C6190822-59B6-4140-AE31-F8F9730174B5}" destId="{DE4617A4-C17F-499B-8C1E-88F933C2CA3F}" srcOrd="0" destOrd="0" presId="urn:microsoft.com/office/officeart/2018/2/layout/IconLabelList"/>
    <dgm:cxn modelId="{63B8168B-8B1F-42C4-8013-F90D895FC95A}" type="presOf" srcId="{6150D7F7-EFF9-4637-9D7A-2ED7BCAB81CC}" destId="{C66048D9-951F-488B-9F31-CA4DB6878C53}" srcOrd="0" destOrd="0" presId="urn:microsoft.com/office/officeart/2018/2/layout/IconLabelList"/>
    <dgm:cxn modelId="{0FFFC390-3FB6-448A-9A6C-CCAB95B5B22F}" type="presOf" srcId="{2F19F787-722C-443A-8D6C-7842DC6B9BEA}" destId="{E644115E-5EC0-47C9-91F5-17693412A6B1}" srcOrd="0" destOrd="0" presId="urn:microsoft.com/office/officeart/2018/2/layout/IconLabelList"/>
    <dgm:cxn modelId="{0D4A099A-1874-4795-A53B-739557E01041}" type="presOf" srcId="{E9E932F4-53D6-493F-AD8A-8B841BC2D170}" destId="{BCE391F0-6794-4F5A-8F7E-958CC9598839}" srcOrd="0" destOrd="0" presId="urn:microsoft.com/office/officeart/2018/2/layout/IconLabelList"/>
    <dgm:cxn modelId="{633432A5-404E-4845-BBE1-AEBCA2712804}" type="presOf" srcId="{BD215878-FA6F-44C3-ADE1-5A5FB92892DE}" destId="{3B13A115-2B0F-46B6-A9FC-89D2368DB9D3}" srcOrd="0" destOrd="0" presId="urn:microsoft.com/office/officeart/2018/2/layout/IconLabelList"/>
    <dgm:cxn modelId="{ECE427A6-F202-40AC-805E-A1815E16A26A}" srcId="{BD215878-FA6F-44C3-ADE1-5A5FB92892DE}" destId="{E9E932F4-53D6-493F-AD8A-8B841BC2D170}" srcOrd="0" destOrd="0" parTransId="{213EBA93-72EE-4884-948B-D41940D549B4}" sibTransId="{071B72FB-E8F8-4922-AA4C-0D3F8BCAD9AF}"/>
    <dgm:cxn modelId="{3E68ADC0-BBF9-4A15-83BC-0444248E3578}" srcId="{BD215878-FA6F-44C3-ADE1-5A5FB92892DE}" destId="{C6190822-59B6-4140-AE31-F8F9730174B5}" srcOrd="3" destOrd="0" parTransId="{CEFA9C2D-8D87-4476-9D93-19A2017FB9B8}" sibTransId="{4F797D65-BB2E-42E7-8FE2-72C45110A46E}"/>
    <dgm:cxn modelId="{4E32E2E7-9895-4F92-9420-2368E8451A93}" srcId="{BD215878-FA6F-44C3-ADE1-5A5FB92892DE}" destId="{2F19F787-722C-443A-8D6C-7842DC6B9BEA}" srcOrd="2" destOrd="0" parTransId="{AFE7C1C3-7138-4823-A6A0-F37976674575}" sibTransId="{863612B3-21B8-4979-95AB-EE8647369820}"/>
    <dgm:cxn modelId="{BA40A09E-C930-4DFA-9626-CC3337EA6D56}" type="presParOf" srcId="{3B13A115-2B0F-46B6-A9FC-89D2368DB9D3}" destId="{F6233D59-8A8F-4A1C-BCD0-57D83D7FF1D5}" srcOrd="0" destOrd="0" presId="urn:microsoft.com/office/officeart/2018/2/layout/IconLabelList"/>
    <dgm:cxn modelId="{0E6CBFBD-6057-416C-B885-73371D8CD050}" type="presParOf" srcId="{F6233D59-8A8F-4A1C-BCD0-57D83D7FF1D5}" destId="{70DC2198-070D-4486-94BB-4BD4168BCA7E}" srcOrd="0" destOrd="0" presId="urn:microsoft.com/office/officeart/2018/2/layout/IconLabelList"/>
    <dgm:cxn modelId="{9C8E0B48-EB01-49B5-8D9F-85898ADA6DB1}" type="presParOf" srcId="{F6233D59-8A8F-4A1C-BCD0-57D83D7FF1D5}" destId="{3BEE79E1-AD9B-45EF-8398-AD6CA452CFFF}" srcOrd="1" destOrd="0" presId="urn:microsoft.com/office/officeart/2018/2/layout/IconLabelList"/>
    <dgm:cxn modelId="{863348C0-8F6F-4678-A546-90D46B2A0647}" type="presParOf" srcId="{F6233D59-8A8F-4A1C-BCD0-57D83D7FF1D5}" destId="{BCE391F0-6794-4F5A-8F7E-958CC9598839}" srcOrd="2" destOrd="0" presId="urn:microsoft.com/office/officeart/2018/2/layout/IconLabelList"/>
    <dgm:cxn modelId="{4E007AF0-7A7B-4D82-B287-43607DCFE347}" type="presParOf" srcId="{3B13A115-2B0F-46B6-A9FC-89D2368DB9D3}" destId="{B00471E3-4B86-48AF-B57E-42FA86880011}" srcOrd="1" destOrd="0" presId="urn:microsoft.com/office/officeart/2018/2/layout/IconLabelList"/>
    <dgm:cxn modelId="{6E793320-5C4A-45D3-BB03-DB259F908E07}" type="presParOf" srcId="{3B13A115-2B0F-46B6-A9FC-89D2368DB9D3}" destId="{4F4D5839-ADEC-40F0-A10B-EFBE6FCE5D57}" srcOrd="2" destOrd="0" presId="urn:microsoft.com/office/officeart/2018/2/layout/IconLabelList"/>
    <dgm:cxn modelId="{7CC5C1B1-D145-414F-9988-EA3D4A5DEFF4}" type="presParOf" srcId="{4F4D5839-ADEC-40F0-A10B-EFBE6FCE5D57}" destId="{326473B6-E46B-49A8-98BF-3436102652F2}" srcOrd="0" destOrd="0" presId="urn:microsoft.com/office/officeart/2018/2/layout/IconLabelList"/>
    <dgm:cxn modelId="{728D0877-5FCE-441D-A301-8DB6FBB38FAF}" type="presParOf" srcId="{4F4D5839-ADEC-40F0-A10B-EFBE6FCE5D57}" destId="{02FBC9E9-4ADE-4BD8-BD23-4D3BD9B90A5F}" srcOrd="1" destOrd="0" presId="urn:microsoft.com/office/officeart/2018/2/layout/IconLabelList"/>
    <dgm:cxn modelId="{52F49709-4214-4732-9A2D-AC792149C2DF}" type="presParOf" srcId="{4F4D5839-ADEC-40F0-A10B-EFBE6FCE5D57}" destId="{C66048D9-951F-488B-9F31-CA4DB6878C53}" srcOrd="2" destOrd="0" presId="urn:microsoft.com/office/officeart/2018/2/layout/IconLabelList"/>
    <dgm:cxn modelId="{1840BB92-F09A-48F6-B14A-DE87A841B83F}" type="presParOf" srcId="{3B13A115-2B0F-46B6-A9FC-89D2368DB9D3}" destId="{29C4C98E-A973-4CD5-9F0B-832BDA1904B6}" srcOrd="3" destOrd="0" presId="urn:microsoft.com/office/officeart/2018/2/layout/IconLabelList"/>
    <dgm:cxn modelId="{22D43423-7CAD-42FB-970A-D9DD16A95363}" type="presParOf" srcId="{3B13A115-2B0F-46B6-A9FC-89D2368DB9D3}" destId="{76A39E8C-8027-49FE-92BA-223A47114AFE}" srcOrd="4" destOrd="0" presId="urn:microsoft.com/office/officeart/2018/2/layout/IconLabelList"/>
    <dgm:cxn modelId="{77E37C57-9E72-4ADB-ACF4-836682DF1544}" type="presParOf" srcId="{76A39E8C-8027-49FE-92BA-223A47114AFE}" destId="{D77291A8-A723-4B3F-83A4-3E4D86161888}" srcOrd="0" destOrd="0" presId="urn:microsoft.com/office/officeart/2018/2/layout/IconLabelList"/>
    <dgm:cxn modelId="{39514AC3-2B0E-483A-8B42-33DD62AFFDFD}" type="presParOf" srcId="{76A39E8C-8027-49FE-92BA-223A47114AFE}" destId="{6D084932-A3E0-407B-8228-CAC122601B22}" srcOrd="1" destOrd="0" presId="urn:microsoft.com/office/officeart/2018/2/layout/IconLabelList"/>
    <dgm:cxn modelId="{E8B9C92B-D659-4068-B1D4-E32C8CAFACE6}" type="presParOf" srcId="{76A39E8C-8027-49FE-92BA-223A47114AFE}" destId="{E644115E-5EC0-47C9-91F5-17693412A6B1}" srcOrd="2" destOrd="0" presId="urn:microsoft.com/office/officeart/2018/2/layout/IconLabelList"/>
    <dgm:cxn modelId="{F9DDF632-2664-46E1-8C01-A57F2124ABF0}" type="presParOf" srcId="{3B13A115-2B0F-46B6-A9FC-89D2368DB9D3}" destId="{8460B41C-DFF0-4945-B709-BF3A0C3C2441}" srcOrd="5" destOrd="0" presId="urn:microsoft.com/office/officeart/2018/2/layout/IconLabelList"/>
    <dgm:cxn modelId="{B45336EA-E7F8-4AF7-A898-FCE1CFCCF497}" type="presParOf" srcId="{3B13A115-2B0F-46B6-A9FC-89D2368DB9D3}" destId="{B8469C63-2475-4905-8DBC-177A92984509}" srcOrd="6" destOrd="0" presId="urn:microsoft.com/office/officeart/2018/2/layout/IconLabelList"/>
    <dgm:cxn modelId="{53D873D2-77EB-4F58-BFB0-8B4D3E8166C4}" type="presParOf" srcId="{B8469C63-2475-4905-8DBC-177A92984509}" destId="{60CA428F-8C2E-431E-A148-F8B3C46310F1}" srcOrd="0" destOrd="0" presId="urn:microsoft.com/office/officeart/2018/2/layout/IconLabelList"/>
    <dgm:cxn modelId="{36A0D3E7-CD04-4C36-BFF0-942D5F03FD02}" type="presParOf" srcId="{B8469C63-2475-4905-8DBC-177A92984509}" destId="{1555DEBF-534C-4CBF-8F9F-390E48E996DF}" srcOrd="1" destOrd="0" presId="urn:microsoft.com/office/officeart/2018/2/layout/IconLabelList"/>
    <dgm:cxn modelId="{DD6694E4-4109-4D98-8EB3-FFAA51D8EE92}" type="presParOf" srcId="{B8469C63-2475-4905-8DBC-177A92984509}" destId="{DE4617A4-C17F-499B-8C1E-88F933C2CA3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E9AD2A3-E555-45C1-8A63-5E2FCBBF2702}" type="doc">
      <dgm:prSet loTypeId="urn:microsoft.com/office/officeart/2005/8/layout/vList2" loCatId="list" qsTypeId="urn:microsoft.com/office/officeart/2005/8/quickstyle/simple1" qsCatId="simple" csTypeId="urn:microsoft.com/office/officeart/2005/8/colors/ColorSchemeForSuggestions" csCatId="other" phldr="1"/>
      <dgm:spPr/>
      <dgm:t>
        <a:bodyPr/>
        <a:lstStyle/>
        <a:p>
          <a:endParaRPr lang="en-US"/>
        </a:p>
      </dgm:t>
    </dgm:pt>
    <dgm:pt modelId="{D20B1968-625D-46C9-AF9D-79CACC0F373C}">
      <dgm:prSet/>
      <dgm:spPr>
        <a:solidFill>
          <a:schemeClr val="tx1"/>
        </a:solidFill>
      </dgm:spPr>
      <dgm:t>
        <a:bodyPr/>
        <a:lstStyle/>
        <a:p>
          <a:r>
            <a:rPr lang="en-US"/>
            <a:t>Man-in-the-Middle Attacks</a:t>
          </a:r>
        </a:p>
      </dgm:t>
    </dgm:pt>
    <dgm:pt modelId="{B713D528-3FE2-4E1C-9DA7-102A2DA7BCCB}" type="parTrans" cxnId="{1EDFC26A-25E6-4B59-A309-46EB94C5DAC6}">
      <dgm:prSet/>
      <dgm:spPr/>
      <dgm:t>
        <a:bodyPr/>
        <a:lstStyle/>
        <a:p>
          <a:endParaRPr lang="en-US"/>
        </a:p>
      </dgm:t>
    </dgm:pt>
    <dgm:pt modelId="{0C4C6517-577D-4BE2-A035-AC06B0D683C5}" type="sibTrans" cxnId="{1EDFC26A-25E6-4B59-A309-46EB94C5DAC6}">
      <dgm:prSet/>
      <dgm:spPr/>
      <dgm:t>
        <a:bodyPr/>
        <a:lstStyle/>
        <a:p>
          <a:endParaRPr lang="en-US"/>
        </a:p>
      </dgm:t>
    </dgm:pt>
    <dgm:pt modelId="{57133091-B704-464B-8418-C4EB6D12F6E3}">
      <dgm:prSet/>
      <dgm:spPr>
        <a:solidFill>
          <a:schemeClr val="tx1"/>
        </a:solidFill>
      </dgm:spPr>
      <dgm:t>
        <a:bodyPr/>
        <a:lstStyle/>
        <a:p>
          <a:r>
            <a:rPr lang="en-US" dirty="0"/>
            <a:t>Denial of Service Attacks (DNS)</a:t>
          </a:r>
        </a:p>
      </dgm:t>
    </dgm:pt>
    <dgm:pt modelId="{230DF202-D851-411F-838E-F49FBEBA4DFB}" type="parTrans" cxnId="{216C2E6C-2002-4C44-A004-1937FA10649E}">
      <dgm:prSet/>
      <dgm:spPr/>
      <dgm:t>
        <a:bodyPr/>
        <a:lstStyle/>
        <a:p>
          <a:endParaRPr lang="en-US"/>
        </a:p>
      </dgm:t>
    </dgm:pt>
    <dgm:pt modelId="{7235714F-B68F-4213-9D95-02633BE32B3D}" type="sibTrans" cxnId="{216C2E6C-2002-4C44-A004-1937FA10649E}">
      <dgm:prSet/>
      <dgm:spPr/>
      <dgm:t>
        <a:bodyPr/>
        <a:lstStyle/>
        <a:p>
          <a:endParaRPr lang="en-US"/>
        </a:p>
      </dgm:t>
    </dgm:pt>
    <dgm:pt modelId="{4772973C-3F44-46FE-B27B-E05B6B1A63E8}">
      <dgm:prSet/>
      <dgm:spPr>
        <a:solidFill>
          <a:schemeClr val="tx1"/>
        </a:solidFill>
      </dgm:spPr>
      <dgm:t>
        <a:bodyPr/>
        <a:lstStyle/>
        <a:p>
          <a:r>
            <a:rPr lang="en-US"/>
            <a:t>Drive-by Attacks</a:t>
          </a:r>
        </a:p>
      </dgm:t>
    </dgm:pt>
    <dgm:pt modelId="{3A5DAF94-6C00-4CDF-80B7-157155147A0C}" type="parTrans" cxnId="{783D69A3-8CC6-43A9-91EC-F6D0804D38B9}">
      <dgm:prSet/>
      <dgm:spPr/>
      <dgm:t>
        <a:bodyPr/>
        <a:lstStyle/>
        <a:p>
          <a:endParaRPr lang="en-US"/>
        </a:p>
      </dgm:t>
    </dgm:pt>
    <dgm:pt modelId="{A42F50E4-8BB0-4583-A2E1-1887774C7869}" type="sibTrans" cxnId="{783D69A3-8CC6-43A9-91EC-F6D0804D38B9}">
      <dgm:prSet/>
      <dgm:spPr/>
      <dgm:t>
        <a:bodyPr/>
        <a:lstStyle/>
        <a:p>
          <a:endParaRPr lang="en-US"/>
        </a:p>
      </dgm:t>
    </dgm:pt>
    <dgm:pt modelId="{3AF9C4B8-9314-4AC1-9C4D-344EB6057D40}">
      <dgm:prSet/>
      <dgm:spPr>
        <a:solidFill>
          <a:schemeClr val="tx1"/>
        </a:solidFill>
      </dgm:spPr>
      <dgm:t>
        <a:bodyPr/>
        <a:lstStyle/>
        <a:p>
          <a:r>
            <a:rPr lang="en-US"/>
            <a:t>Phising/Spear Phising Attacks</a:t>
          </a:r>
        </a:p>
      </dgm:t>
    </dgm:pt>
    <dgm:pt modelId="{3F648546-FB64-4D6D-AAC7-1E500FD3EA5B}" type="parTrans" cxnId="{5B6B216F-1877-48A2-A898-AF3828FD38E8}">
      <dgm:prSet/>
      <dgm:spPr/>
      <dgm:t>
        <a:bodyPr/>
        <a:lstStyle/>
        <a:p>
          <a:endParaRPr lang="en-US"/>
        </a:p>
      </dgm:t>
    </dgm:pt>
    <dgm:pt modelId="{58E62DA2-F922-4B45-B842-AE0C0170524D}" type="sibTrans" cxnId="{5B6B216F-1877-48A2-A898-AF3828FD38E8}">
      <dgm:prSet/>
      <dgm:spPr/>
      <dgm:t>
        <a:bodyPr/>
        <a:lstStyle/>
        <a:p>
          <a:endParaRPr lang="en-US"/>
        </a:p>
      </dgm:t>
    </dgm:pt>
    <dgm:pt modelId="{294C9056-73DE-4E07-8EE8-0B8B1367538B}">
      <dgm:prSet/>
      <dgm:spPr>
        <a:solidFill>
          <a:schemeClr val="tx1"/>
        </a:solidFill>
      </dgm:spPr>
      <dgm:t>
        <a:bodyPr/>
        <a:lstStyle/>
        <a:p>
          <a:r>
            <a:rPr lang="en-US"/>
            <a:t>Password Attacks</a:t>
          </a:r>
        </a:p>
      </dgm:t>
    </dgm:pt>
    <dgm:pt modelId="{666C4C6B-2DB4-48E7-9F52-8B6F780E98FE}" type="parTrans" cxnId="{77F3F349-935A-42A6-9A35-20C67F83A102}">
      <dgm:prSet/>
      <dgm:spPr/>
      <dgm:t>
        <a:bodyPr/>
        <a:lstStyle/>
        <a:p>
          <a:endParaRPr lang="en-US"/>
        </a:p>
      </dgm:t>
    </dgm:pt>
    <dgm:pt modelId="{60DD45B8-187D-4DA0-B2ED-EE0C7D4E75FE}" type="sibTrans" cxnId="{77F3F349-935A-42A6-9A35-20C67F83A102}">
      <dgm:prSet/>
      <dgm:spPr/>
      <dgm:t>
        <a:bodyPr/>
        <a:lstStyle/>
        <a:p>
          <a:endParaRPr lang="en-US"/>
        </a:p>
      </dgm:t>
    </dgm:pt>
    <dgm:pt modelId="{1F874E31-58DA-4A16-B42A-644C55CFCE83}">
      <dgm:prSet/>
      <dgm:spPr>
        <a:solidFill>
          <a:schemeClr val="tx1"/>
        </a:solidFill>
      </dgm:spPr>
      <dgm:t>
        <a:bodyPr/>
        <a:lstStyle/>
        <a:p>
          <a:r>
            <a:rPr lang="en-US"/>
            <a:t>SQL Injection Attacks</a:t>
          </a:r>
        </a:p>
      </dgm:t>
    </dgm:pt>
    <dgm:pt modelId="{47F50DE4-429E-4D67-B86F-9CD2AC67682E}" type="parTrans" cxnId="{EE4FB8F3-2C15-4133-91CA-02C36D7BA311}">
      <dgm:prSet/>
      <dgm:spPr/>
      <dgm:t>
        <a:bodyPr/>
        <a:lstStyle/>
        <a:p>
          <a:endParaRPr lang="en-US"/>
        </a:p>
      </dgm:t>
    </dgm:pt>
    <dgm:pt modelId="{95B8F353-F3B5-4F47-9E80-9F1731740664}" type="sibTrans" cxnId="{EE4FB8F3-2C15-4133-91CA-02C36D7BA311}">
      <dgm:prSet/>
      <dgm:spPr/>
      <dgm:t>
        <a:bodyPr/>
        <a:lstStyle/>
        <a:p>
          <a:endParaRPr lang="en-US"/>
        </a:p>
      </dgm:t>
    </dgm:pt>
    <dgm:pt modelId="{01CBB5D8-9881-4F10-BE13-F8474EEC6FA3}" type="pres">
      <dgm:prSet presAssocID="{DE9AD2A3-E555-45C1-8A63-5E2FCBBF2702}" presName="linear" presStyleCnt="0">
        <dgm:presLayoutVars>
          <dgm:animLvl val="lvl"/>
          <dgm:resizeHandles val="exact"/>
        </dgm:presLayoutVars>
      </dgm:prSet>
      <dgm:spPr/>
    </dgm:pt>
    <dgm:pt modelId="{663E3F4D-5B9C-4C8C-B211-FF92395C52E5}" type="pres">
      <dgm:prSet presAssocID="{D20B1968-625D-46C9-AF9D-79CACC0F373C}" presName="parentText" presStyleLbl="node1" presStyleIdx="0" presStyleCnt="6">
        <dgm:presLayoutVars>
          <dgm:chMax val="0"/>
          <dgm:bulletEnabled val="1"/>
        </dgm:presLayoutVars>
      </dgm:prSet>
      <dgm:spPr/>
    </dgm:pt>
    <dgm:pt modelId="{870A2B7F-5063-4E10-90F6-161222FD3BA3}" type="pres">
      <dgm:prSet presAssocID="{0C4C6517-577D-4BE2-A035-AC06B0D683C5}" presName="spacer" presStyleCnt="0"/>
      <dgm:spPr/>
    </dgm:pt>
    <dgm:pt modelId="{BE1D88CE-5990-481C-B5A3-F177A0AD047D}" type="pres">
      <dgm:prSet presAssocID="{57133091-B704-464B-8418-C4EB6D12F6E3}" presName="parentText" presStyleLbl="node1" presStyleIdx="1" presStyleCnt="6">
        <dgm:presLayoutVars>
          <dgm:chMax val="0"/>
          <dgm:bulletEnabled val="1"/>
        </dgm:presLayoutVars>
      </dgm:prSet>
      <dgm:spPr/>
    </dgm:pt>
    <dgm:pt modelId="{EC76FB11-C135-469A-9C81-262203BE90E5}" type="pres">
      <dgm:prSet presAssocID="{7235714F-B68F-4213-9D95-02633BE32B3D}" presName="spacer" presStyleCnt="0"/>
      <dgm:spPr/>
    </dgm:pt>
    <dgm:pt modelId="{FB0F63D3-6BC3-4711-B4F6-0CBCA4166C49}" type="pres">
      <dgm:prSet presAssocID="{4772973C-3F44-46FE-B27B-E05B6B1A63E8}" presName="parentText" presStyleLbl="node1" presStyleIdx="2" presStyleCnt="6">
        <dgm:presLayoutVars>
          <dgm:chMax val="0"/>
          <dgm:bulletEnabled val="1"/>
        </dgm:presLayoutVars>
      </dgm:prSet>
      <dgm:spPr/>
    </dgm:pt>
    <dgm:pt modelId="{0F03C517-522B-41AF-883D-6F74CFB70DA1}" type="pres">
      <dgm:prSet presAssocID="{A42F50E4-8BB0-4583-A2E1-1887774C7869}" presName="spacer" presStyleCnt="0"/>
      <dgm:spPr/>
    </dgm:pt>
    <dgm:pt modelId="{AE7484D6-E531-4348-A998-2365E9E6DF92}" type="pres">
      <dgm:prSet presAssocID="{3AF9C4B8-9314-4AC1-9C4D-344EB6057D40}" presName="parentText" presStyleLbl="node1" presStyleIdx="3" presStyleCnt="6">
        <dgm:presLayoutVars>
          <dgm:chMax val="0"/>
          <dgm:bulletEnabled val="1"/>
        </dgm:presLayoutVars>
      </dgm:prSet>
      <dgm:spPr/>
    </dgm:pt>
    <dgm:pt modelId="{B8222DC7-C320-42BD-AD43-8A729CE825CB}" type="pres">
      <dgm:prSet presAssocID="{58E62DA2-F922-4B45-B842-AE0C0170524D}" presName="spacer" presStyleCnt="0"/>
      <dgm:spPr/>
    </dgm:pt>
    <dgm:pt modelId="{1C910F2F-96BD-49BF-9212-96A12A36E988}" type="pres">
      <dgm:prSet presAssocID="{294C9056-73DE-4E07-8EE8-0B8B1367538B}" presName="parentText" presStyleLbl="node1" presStyleIdx="4" presStyleCnt="6">
        <dgm:presLayoutVars>
          <dgm:chMax val="0"/>
          <dgm:bulletEnabled val="1"/>
        </dgm:presLayoutVars>
      </dgm:prSet>
      <dgm:spPr/>
    </dgm:pt>
    <dgm:pt modelId="{E52A0E07-8053-4059-A25A-99437BD054B4}" type="pres">
      <dgm:prSet presAssocID="{60DD45B8-187D-4DA0-B2ED-EE0C7D4E75FE}" presName="spacer" presStyleCnt="0"/>
      <dgm:spPr/>
    </dgm:pt>
    <dgm:pt modelId="{9B527BC6-FDBE-44A2-910C-1A4E50594843}" type="pres">
      <dgm:prSet presAssocID="{1F874E31-58DA-4A16-B42A-644C55CFCE83}" presName="parentText" presStyleLbl="node1" presStyleIdx="5" presStyleCnt="6">
        <dgm:presLayoutVars>
          <dgm:chMax val="0"/>
          <dgm:bulletEnabled val="1"/>
        </dgm:presLayoutVars>
      </dgm:prSet>
      <dgm:spPr/>
    </dgm:pt>
  </dgm:ptLst>
  <dgm:cxnLst>
    <dgm:cxn modelId="{6B1EAB16-B50E-4A6D-81E4-2F88138D7A94}" type="presOf" srcId="{294C9056-73DE-4E07-8EE8-0B8B1367538B}" destId="{1C910F2F-96BD-49BF-9212-96A12A36E988}" srcOrd="0" destOrd="0" presId="urn:microsoft.com/office/officeart/2005/8/layout/vList2"/>
    <dgm:cxn modelId="{0E1E2728-7806-4E95-AB7F-00B0D7C6ACAB}" type="presOf" srcId="{D20B1968-625D-46C9-AF9D-79CACC0F373C}" destId="{663E3F4D-5B9C-4C8C-B211-FF92395C52E5}" srcOrd="0" destOrd="0" presId="urn:microsoft.com/office/officeart/2005/8/layout/vList2"/>
    <dgm:cxn modelId="{77F3F349-935A-42A6-9A35-20C67F83A102}" srcId="{DE9AD2A3-E555-45C1-8A63-5E2FCBBF2702}" destId="{294C9056-73DE-4E07-8EE8-0B8B1367538B}" srcOrd="4" destOrd="0" parTransId="{666C4C6B-2DB4-48E7-9F52-8B6F780E98FE}" sibTransId="{60DD45B8-187D-4DA0-B2ED-EE0C7D4E75FE}"/>
    <dgm:cxn modelId="{1EDFC26A-25E6-4B59-A309-46EB94C5DAC6}" srcId="{DE9AD2A3-E555-45C1-8A63-5E2FCBBF2702}" destId="{D20B1968-625D-46C9-AF9D-79CACC0F373C}" srcOrd="0" destOrd="0" parTransId="{B713D528-3FE2-4E1C-9DA7-102A2DA7BCCB}" sibTransId="{0C4C6517-577D-4BE2-A035-AC06B0D683C5}"/>
    <dgm:cxn modelId="{216C2E6C-2002-4C44-A004-1937FA10649E}" srcId="{DE9AD2A3-E555-45C1-8A63-5E2FCBBF2702}" destId="{57133091-B704-464B-8418-C4EB6D12F6E3}" srcOrd="1" destOrd="0" parTransId="{230DF202-D851-411F-838E-F49FBEBA4DFB}" sibTransId="{7235714F-B68F-4213-9D95-02633BE32B3D}"/>
    <dgm:cxn modelId="{5B6B216F-1877-48A2-A898-AF3828FD38E8}" srcId="{DE9AD2A3-E555-45C1-8A63-5E2FCBBF2702}" destId="{3AF9C4B8-9314-4AC1-9C4D-344EB6057D40}" srcOrd="3" destOrd="0" parTransId="{3F648546-FB64-4D6D-AAC7-1E500FD3EA5B}" sibTransId="{58E62DA2-F922-4B45-B842-AE0C0170524D}"/>
    <dgm:cxn modelId="{8155386F-A16C-4574-BF90-35D778BDD965}" type="presOf" srcId="{4772973C-3F44-46FE-B27B-E05B6B1A63E8}" destId="{FB0F63D3-6BC3-4711-B4F6-0CBCA4166C49}" srcOrd="0" destOrd="0" presId="urn:microsoft.com/office/officeart/2005/8/layout/vList2"/>
    <dgm:cxn modelId="{7783648B-DDD9-4A04-BE36-4F2B53E5C828}" type="presOf" srcId="{1F874E31-58DA-4A16-B42A-644C55CFCE83}" destId="{9B527BC6-FDBE-44A2-910C-1A4E50594843}" srcOrd="0" destOrd="0" presId="urn:microsoft.com/office/officeart/2005/8/layout/vList2"/>
    <dgm:cxn modelId="{783D69A3-8CC6-43A9-91EC-F6D0804D38B9}" srcId="{DE9AD2A3-E555-45C1-8A63-5E2FCBBF2702}" destId="{4772973C-3F44-46FE-B27B-E05B6B1A63E8}" srcOrd="2" destOrd="0" parTransId="{3A5DAF94-6C00-4CDF-80B7-157155147A0C}" sibTransId="{A42F50E4-8BB0-4583-A2E1-1887774C7869}"/>
    <dgm:cxn modelId="{EEB7F9A7-1C38-4AB3-908B-3E0CF647CB06}" type="presOf" srcId="{57133091-B704-464B-8418-C4EB6D12F6E3}" destId="{BE1D88CE-5990-481C-B5A3-F177A0AD047D}" srcOrd="0" destOrd="0" presId="urn:microsoft.com/office/officeart/2005/8/layout/vList2"/>
    <dgm:cxn modelId="{2F24D5B5-C262-4A17-B73C-0024A161FEED}" type="presOf" srcId="{3AF9C4B8-9314-4AC1-9C4D-344EB6057D40}" destId="{AE7484D6-E531-4348-A998-2365E9E6DF92}" srcOrd="0" destOrd="0" presId="urn:microsoft.com/office/officeart/2005/8/layout/vList2"/>
    <dgm:cxn modelId="{D2E668ED-FDA7-4412-A9F1-1C683D3F3C9E}" type="presOf" srcId="{DE9AD2A3-E555-45C1-8A63-5E2FCBBF2702}" destId="{01CBB5D8-9881-4F10-BE13-F8474EEC6FA3}" srcOrd="0" destOrd="0" presId="urn:microsoft.com/office/officeart/2005/8/layout/vList2"/>
    <dgm:cxn modelId="{EE4FB8F3-2C15-4133-91CA-02C36D7BA311}" srcId="{DE9AD2A3-E555-45C1-8A63-5E2FCBBF2702}" destId="{1F874E31-58DA-4A16-B42A-644C55CFCE83}" srcOrd="5" destOrd="0" parTransId="{47F50DE4-429E-4D67-B86F-9CD2AC67682E}" sibTransId="{95B8F353-F3B5-4F47-9E80-9F1731740664}"/>
    <dgm:cxn modelId="{79996D97-4E76-41AA-A55A-AE4B927C1944}" type="presParOf" srcId="{01CBB5D8-9881-4F10-BE13-F8474EEC6FA3}" destId="{663E3F4D-5B9C-4C8C-B211-FF92395C52E5}" srcOrd="0" destOrd="0" presId="urn:microsoft.com/office/officeart/2005/8/layout/vList2"/>
    <dgm:cxn modelId="{AB6B8D12-C4F5-470C-8A54-4A7F721B0DA4}" type="presParOf" srcId="{01CBB5D8-9881-4F10-BE13-F8474EEC6FA3}" destId="{870A2B7F-5063-4E10-90F6-161222FD3BA3}" srcOrd="1" destOrd="0" presId="urn:microsoft.com/office/officeart/2005/8/layout/vList2"/>
    <dgm:cxn modelId="{27CDA36E-FEE5-4F1A-A4E6-3BF7F70165F0}" type="presParOf" srcId="{01CBB5D8-9881-4F10-BE13-F8474EEC6FA3}" destId="{BE1D88CE-5990-481C-B5A3-F177A0AD047D}" srcOrd="2" destOrd="0" presId="urn:microsoft.com/office/officeart/2005/8/layout/vList2"/>
    <dgm:cxn modelId="{F9057054-DB13-4EC9-AAA6-08895F68E4B9}" type="presParOf" srcId="{01CBB5D8-9881-4F10-BE13-F8474EEC6FA3}" destId="{EC76FB11-C135-469A-9C81-262203BE90E5}" srcOrd="3" destOrd="0" presId="urn:microsoft.com/office/officeart/2005/8/layout/vList2"/>
    <dgm:cxn modelId="{58245061-7212-499D-BC82-33E7903D0DAB}" type="presParOf" srcId="{01CBB5D8-9881-4F10-BE13-F8474EEC6FA3}" destId="{FB0F63D3-6BC3-4711-B4F6-0CBCA4166C49}" srcOrd="4" destOrd="0" presId="urn:microsoft.com/office/officeart/2005/8/layout/vList2"/>
    <dgm:cxn modelId="{B9B6AFAF-8668-430E-BE79-534B36F8FB57}" type="presParOf" srcId="{01CBB5D8-9881-4F10-BE13-F8474EEC6FA3}" destId="{0F03C517-522B-41AF-883D-6F74CFB70DA1}" srcOrd="5" destOrd="0" presId="urn:microsoft.com/office/officeart/2005/8/layout/vList2"/>
    <dgm:cxn modelId="{49828BFF-1788-49D0-A238-00BC42F65951}" type="presParOf" srcId="{01CBB5D8-9881-4F10-BE13-F8474EEC6FA3}" destId="{AE7484D6-E531-4348-A998-2365E9E6DF92}" srcOrd="6" destOrd="0" presId="urn:microsoft.com/office/officeart/2005/8/layout/vList2"/>
    <dgm:cxn modelId="{2ACCDFD4-4981-45DE-9536-9D008FEF2A31}" type="presParOf" srcId="{01CBB5D8-9881-4F10-BE13-F8474EEC6FA3}" destId="{B8222DC7-C320-42BD-AD43-8A729CE825CB}" srcOrd="7" destOrd="0" presId="urn:microsoft.com/office/officeart/2005/8/layout/vList2"/>
    <dgm:cxn modelId="{34F25EEB-82C8-4FEE-AF56-C4A6C02D22EB}" type="presParOf" srcId="{01CBB5D8-9881-4F10-BE13-F8474EEC6FA3}" destId="{1C910F2F-96BD-49BF-9212-96A12A36E988}" srcOrd="8" destOrd="0" presId="urn:microsoft.com/office/officeart/2005/8/layout/vList2"/>
    <dgm:cxn modelId="{5CD21403-5621-470E-97DF-BC657EB753C7}" type="presParOf" srcId="{01CBB5D8-9881-4F10-BE13-F8474EEC6FA3}" destId="{E52A0E07-8053-4059-A25A-99437BD054B4}" srcOrd="9" destOrd="0" presId="urn:microsoft.com/office/officeart/2005/8/layout/vList2"/>
    <dgm:cxn modelId="{8B6BA2CC-4546-4A4B-B3EF-19BD5A370BBF}" type="presParOf" srcId="{01CBB5D8-9881-4F10-BE13-F8474EEC6FA3}" destId="{9B527BC6-FDBE-44A2-910C-1A4E5059484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362DB5-22C7-4BB0-BC7E-2D6AC626E8D6}"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28A86117-D57A-409E-9235-2DCD3E5FE3DD}">
      <dgm:prSet/>
      <dgm:spPr/>
      <dgm:t>
        <a:bodyPr/>
        <a:lstStyle/>
        <a:p>
          <a:r>
            <a:rPr lang="en-US"/>
            <a:t>Defined as: fraudulent attempt to obtain sensitive information such as usernames, passwords and credit card details by disguising as a trustworthy entity in an electronic communication. </a:t>
          </a:r>
          <a:r>
            <a:rPr lang="en-US">
              <a:hlinkClick xmlns:r="http://schemas.openxmlformats.org/officeDocument/2006/relationships" r:id="rId1"/>
            </a:rPr>
            <a:t>Wikipedia</a:t>
          </a:r>
          <a:endParaRPr lang="en-US"/>
        </a:p>
      </dgm:t>
    </dgm:pt>
    <dgm:pt modelId="{A9213273-4BC8-4FEC-92E5-432AFF37153C}" type="parTrans" cxnId="{4E34E534-2583-458C-8468-426CAEE73A6B}">
      <dgm:prSet/>
      <dgm:spPr/>
      <dgm:t>
        <a:bodyPr/>
        <a:lstStyle/>
        <a:p>
          <a:endParaRPr lang="en-US"/>
        </a:p>
      </dgm:t>
    </dgm:pt>
    <dgm:pt modelId="{857FE165-6094-4869-A654-701CCEA94C4C}" type="sibTrans" cxnId="{4E34E534-2583-458C-8468-426CAEE73A6B}">
      <dgm:prSet/>
      <dgm:spPr/>
      <dgm:t>
        <a:bodyPr/>
        <a:lstStyle/>
        <a:p>
          <a:endParaRPr lang="en-US"/>
        </a:p>
      </dgm:t>
    </dgm:pt>
    <dgm:pt modelId="{1FAEA05D-0F3A-46C3-BBE8-84BD02341778}">
      <dgm:prSet/>
      <dgm:spPr/>
      <dgm:t>
        <a:bodyPr/>
        <a:lstStyle/>
        <a:p>
          <a:r>
            <a:rPr lang="en-US"/>
            <a:t>These types of emails attempt to gather information about you.</a:t>
          </a:r>
        </a:p>
      </dgm:t>
    </dgm:pt>
    <dgm:pt modelId="{3C455A48-2B5B-4526-A263-24F0E51C9F83}" type="parTrans" cxnId="{8ECE0F8F-1EC7-476D-91B2-74525E5AF64A}">
      <dgm:prSet/>
      <dgm:spPr/>
      <dgm:t>
        <a:bodyPr/>
        <a:lstStyle/>
        <a:p>
          <a:endParaRPr lang="en-US"/>
        </a:p>
      </dgm:t>
    </dgm:pt>
    <dgm:pt modelId="{699E491C-504B-4FD0-9684-5FD673677F71}" type="sibTrans" cxnId="{8ECE0F8F-1EC7-476D-91B2-74525E5AF64A}">
      <dgm:prSet/>
      <dgm:spPr/>
      <dgm:t>
        <a:bodyPr/>
        <a:lstStyle/>
        <a:p>
          <a:endParaRPr lang="en-US"/>
        </a:p>
      </dgm:t>
    </dgm:pt>
    <dgm:pt modelId="{AB4C224A-295A-4E18-9982-A0A8F1F565E3}">
      <dgm:prSet/>
      <dgm:spPr/>
      <dgm:t>
        <a:bodyPr/>
        <a:lstStyle/>
        <a:p>
          <a:r>
            <a:rPr lang="en-US"/>
            <a:t>They can be faked with what seems like legitimate company information. (No company IT Department should ask for your login information or personal identifying information, PPI, through email).</a:t>
          </a:r>
        </a:p>
      </dgm:t>
    </dgm:pt>
    <dgm:pt modelId="{F232FAE5-12A5-4CDB-9F58-83AD12B754BC}" type="parTrans" cxnId="{87DE8907-3E6E-4801-A7BC-869F81888A91}">
      <dgm:prSet/>
      <dgm:spPr/>
      <dgm:t>
        <a:bodyPr/>
        <a:lstStyle/>
        <a:p>
          <a:endParaRPr lang="en-US"/>
        </a:p>
      </dgm:t>
    </dgm:pt>
    <dgm:pt modelId="{A80AE288-E003-434E-B7DD-4D9968363425}" type="sibTrans" cxnId="{87DE8907-3E6E-4801-A7BC-869F81888A91}">
      <dgm:prSet/>
      <dgm:spPr/>
      <dgm:t>
        <a:bodyPr/>
        <a:lstStyle/>
        <a:p>
          <a:endParaRPr lang="en-US"/>
        </a:p>
      </dgm:t>
    </dgm:pt>
    <dgm:pt modelId="{FF2896B3-A277-4975-9C78-FC278B79FD40}">
      <dgm:prSet/>
      <dgm:spPr/>
      <dgm:t>
        <a:bodyPr/>
        <a:lstStyle/>
        <a:p>
          <a:r>
            <a:rPr lang="en-US"/>
            <a:t>If you did not request the email related to sensitive information, contact the company that is represented in the email. DO NOT USE THE NUMBER PROVIDED IN THE EMAIL</a:t>
          </a:r>
        </a:p>
      </dgm:t>
    </dgm:pt>
    <dgm:pt modelId="{03273CA7-7B97-48C7-9F38-055CBB839937}" type="parTrans" cxnId="{320722CA-9647-496A-8E99-A3FABE9360F4}">
      <dgm:prSet/>
      <dgm:spPr/>
      <dgm:t>
        <a:bodyPr/>
        <a:lstStyle/>
        <a:p>
          <a:endParaRPr lang="en-US"/>
        </a:p>
      </dgm:t>
    </dgm:pt>
    <dgm:pt modelId="{FD62C64F-7A89-4CEF-A345-268D6C8AB285}" type="sibTrans" cxnId="{320722CA-9647-496A-8E99-A3FABE9360F4}">
      <dgm:prSet/>
      <dgm:spPr/>
      <dgm:t>
        <a:bodyPr/>
        <a:lstStyle/>
        <a:p>
          <a:endParaRPr lang="en-US"/>
        </a:p>
      </dgm:t>
    </dgm:pt>
    <dgm:pt modelId="{0ED28926-0DDD-414D-904F-DF9EE71EDA41}" type="pres">
      <dgm:prSet presAssocID="{DC362DB5-22C7-4BB0-BC7E-2D6AC626E8D6}" presName="root" presStyleCnt="0">
        <dgm:presLayoutVars>
          <dgm:dir/>
          <dgm:resizeHandles val="exact"/>
        </dgm:presLayoutVars>
      </dgm:prSet>
      <dgm:spPr/>
    </dgm:pt>
    <dgm:pt modelId="{6648B7A4-F1FA-43C1-9C47-C5177E992793}" type="pres">
      <dgm:prSet presAssocID="{28A86117-D57A-409E-9235-2DCD3E5FE3DD}" presName="compNode" presStyleCnt="0"/>
      <dgm:spPr/>
    </dgm:pt>
    <dgm:pt modelId="{ADE52759-332B-40CE-B64A-9A3EB9931A5F}" type="pres">
      <dgm:prSet presAssocID="{28A86117-D57A-409E-9235-2DCD3E5FE3DD}" presName="bgRect" presStyleLbl="bgShp" presStyleIdx="0" presStyleCnt="4"/>
      <dgm:spPr/>
    </dgm:pt>
    <dgm:pt modelId="{962D29B7-A521-4749-9F4E-0DEF25E6372F}" type="pres">
      <dgm:prSet presAssocID="{28A86117-D57A-409E-9235-2DCD3E5FE3DD}"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Checkmark"/>
        </a:ext>
      </dgm:extLst>
    </dgm:pt>
    <dgm:pt modelId="{46A142D5-826C-402B-8673-B94BB63D178F}" type="pres">
      <dgm:prSet presAssocID="{28A86117-D57A-409E-9235-2DCD3E5FE3DD}" presName="spaceRect" presStyleCnt="0"/>
      <dgm:spPr/>
    </dgm:pt>
    <dgm:pt modelId="{C4CFA2B7-6C48-46C9-AC1F-636C55E16336}" type="pres">
      <dgm:prSet presAssocID="{28A86117-D57A-409E-9235-2DCD3E5FE3DD}" presName="parTx" presStyleLbl="revTx" presStyleIdx="0" presStyleCnt="4">
        <dgm:presLayoutVars>
          <dgm:chMax val="0"/>
          <dgm:chPref val="0"/>
        </dgm:presLayoutVars>
      </dgm:prSet>
      <dgm:spPr/>
    </dgm:pt>
    <dgm:pt modelId="{557C936B-3F87-460D-9984-2D7AA89BEEB2}" type="pres">
      <dgm:prSet presAssocID="{857FE165-6094-4869-A654-701CCEA94C4C}" presName="sibTrans" presStyleCnt="0"/>
      <dgm:spPr/>
    </dgm:pt>
    <dgm:pt modelId="{AA245D02-CE67-42FF-901A-279B488FC034}" type="pres">
      <dgm:prSet presAssocID="{1FAEA05D-0F3A-46C3-BBE8-84BD02341778}" presName="compNode" presStyleCnt="0"/>
      <dgm:spPr/>
    </dgm:pt>
    <dgm:pt modelId="{F1D58383-43E8-4FAD-980E-AF839DAC0B09}" type="pres">
      <dgm:prSet presAssocID="{1FAEA05D-0F3A-46C3-BBE8-84BD02341778}" presName="bgRect" presStyleLbl="bgShp" presStyleIdx="1" presStyleCnt="4"/>
      <dgm:spPr/>
    </dgm:pt>
    <dgm:pt modelId="{DA2C803F-7B70-4A5C-8671-30D77F877E9E}" type="pres">
      <dgm:prSet presAssocID="{1FAEA05D-0F3A-46C3-BBE8-84BD02341778}"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Group of People"/>
        </a:ext>
      </dgm:extLst>
    </dgm:pt>
    <dgm:pt modelId="{B7A327B5-7F91-47E2-A63D-57028948FF39}" type="pres">
      <dgm:prSet presAssocID="{1FAEA05D-0F3A-46C3-BBE8-84BD02341778}" presName="spaceRect" presStyleCnt="0"/>
      <dgm:spPr/>
    </dgm:pt>
    <dgm:pt modelId="{FD61CB70-8002-4C5C-A806-B6663EEAC142}" type="pres">
      <dgm:prSet presAssocID="{1FAEA05D-0F3A-46C3-BBE8-84BD02341778}" presName="parTx" presStyleLbl="revTx" presStyleIdx="1" presStyleCnt="4">
        <dgm:presLayoutVars>
          <dgm:chMax val="0"/>
          <dgm:chPref val="0"/>
        </dgm:presLayoutVars>
      </dgm:prSet>
      <dgm:spPr/>
    </dgm:pt>
    <dgm:pt modelId="{A5A64686-ADB5-4A2B-9538-E203BDBCF235}" type="pres">
      <dgm:prSet presAssocID="{699E491C-504B-4FD0-9684-5FD673677F71}" presName="sibTrans" presStyleCnt="0"/>
      <dgm:spPr/>
    </dgm:pt>
    <dgm:pt modelId="{616A8104-8046-457E-863F-82713D737CC3}" type="pres">
      <dgm:prSet presAssocID="{AB4C224A-295A-4E18-9982-A0A8F1F565E3}" presName="compNode" presStyleCnt="0"/>
      <dgm:spPr/>
    </dgm:pt>
    <dgm:pt modelId="{58FDC1E8-F901-4DE2-96B9-AC50EF3F6794}" type="pres">
      <dgm:prSet presAssocID="{AB4C224A-295A-4E18-9982-A0A8F1F565E3}" presName="bgRect" presStyleLbl="bgShp" presStyleIdx="2" presStyleCnt="4"/>
      <dgm:spPr/>
    </dgm:pt>
    <dgm:pt modelId="{D2CB409D-03DB-4604-9F9C-B812AB94422C}" type="pres">
      <dgm:prSet presAssocID="{AB4C224A-295A-4E18-9982-A0A8F1F565E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Help"/>
        </a:ext>
      </dgm:extLst>
    </dgm:pt>
    <dgm:pt modelId="{C8AA228A-D95B-4895-81BC-6EB41C51F724}" type="pres">
      <dgm:prSet presAssocID="{AB4C224A-295A-4E18-9982-A0A8F1F565E3}" presName="spaceRect" presStyleCnt="0"/>
      <dgm:spPr/>
    </dgm:pt>
    <dgm:pt modelId="{948C9615-0789-4A7D-AD25-B946E630BEDB}" type="pres">
      <dgm:prSet presAssocID="{AB4C224A-295A-4E18-9982-A0A8F1F565E3}" presName="parTx" presStyleLbl="revTx" presStyleIdx="2" presStyleCnt="4">
        <dgm:presLayoutVars>
          <dgm:chMax val="0"/>
          <dgm:chPref val="0"/>
        </dgm:presLayoutVars>
      </dgm:prSet>
      <dgm:spPr/>
    </dgm:pt>
    <dgm:pt modelId="{97D198F4-9438-4D12-902E-9CE85F997E1C}" type="pres">
      <dgm:prSet presAssocID="{A80AE288-E003-434E-B7DD-4D9968363425}" presName="sibTrans" presStyleCnt="0"/>
      <dgm:spPr/>
    </dgm:pt>
    <dgm:pt modelId="{87A1B378-614B-4349-AB04-2FF916EAD94D}" type="pres">
      <dgm:prSet presAssocID="{FF2896B3-A277-4975-9C78-FC278B79FD40}" presName="compNode" presStyleCnt="0"/>
      <dgm:spPr/>
    </dgm:pt>
    <dgm:pt modelId="{8BF22151-DAB6-450A-BAF2-A96D711381CC}" type="pres">
      <dgm:prSet presAssocID="{FF2896B3-A277-4975-9C78-FC278B79FD40}" presName="bgRect" presStyleLbl="bgShp" presStyleIdx="3" presStyleCnt="4"/>
      <dgm:spPr/>
    </dgm:pt>
    <dgm:pt modelId="{EBC25EBC-3282-4A19-9CF9-5328DA26A1E9}" type="pres">
      <dgm:prSet presAssocID="{FF2896B3-A277-4975-9C78-FC278B79FD40}"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Email"/>
        </a:ext>
      </dgm:extLst>
    </dgm:pt>
    <dgm:pt modelId="{E5B152D9-9B3E-4EE3-A362-589E428B5EAE}" type="pres">
      <dgm:prSet presAssocID="{FF2896B3-A277-4975-9C78-FC278B79FD40}" presName="spaceRect" presStyleCnt="0"/>
      <dgm:spPr/>
    </dgm:pt>
    <dgm:pt modelId="{F5024A92-C00A-40EB-AE90-FB7114974452}" type="pres">
      <dgm:prSet presAssocID="{FF2896B3-A277-4975-9C78-FC278B79FD40}" presName="parTx" presStyleLbl="revTx" presStyleIdx="3" presStyleCnt="4">
        <dgm:presLayoutVars>
          <dgm:chMax val="0"/>
          <dgm:chPref val="0"/>
        </dgm:presLayoutVars>
      </dgm:prSet>
      <dgm:spPr/>
    </dgm:pt>
  </dgm:ptLst>
  <dgm:cxnLst>
    <dgm:cxn modelId="{87DE8907-3E6E-4801-A7BC-869F81888A91}" srcId="{DC362DB5-22C7-4BB0-BC7E-2D6AC626E8D6}" destId="{AB4C224A-295A-4E18-9982-A0A8F1F565E3}" srcOrd="2" destOrd="0" parTransId="{F232FAE5-12A5-4CDB-9F58-83AD12B754BC}" sibTransId="{A80AE288-E003-434E-B7DD-4D9968363425}"/>
    <dgm:cxn modelId="{4E34E534-2583-458C-8468-426CAEE73A6B}" srcId="{DC362DB5-22C7-4BB0-BC7E-2D6AC626E8D6}" destId="{28A86117-D57A-409E-9235-2DCD3E5FE3DD}" srcOrd="0" destOrd="0" parTransId="{A9213273-4BC8-4FEC-92E5-432AFF37153C}" sibTransId="{857FE165-6094-4869-A654-701CCEA94C4C}"/>
    <dgm:cxn modelId="{A58F9B60-4A22-46E1-B232-EE1FBBE2AF70}" type="presOf" srcId="{1FAEA05D-0F3A-46C3-BBE8-84BD02341778}" destId="{FD61CB70-8002-4C5C-A806-B6663EEAC142}" srcOrd="0" destOrd="0" presId="urn:microsoft.com/office/officeart/2018/2/layout/IconVerticalSolidList"/>
    <dgm:cxn modelId="{DFECE041-95C5-464A-9C99-2FE761747669}" type="presOf" srcId="{AB4C224A-295A-4E18-9982-A0A8F1F565E3}" destId="{948C9615-0789-4A7D-AD25-B946E630BEDB}" srcOrd="0" destOrd="0" presId="urn:microsoft.com/office/officeart/2018/2/layout/IconVerticalSolidList"/>
    <dgm:cxn modelId="{A5D0D488-BEBD-4A46-9D88-0E4EBB031312}" type="presOf" srcId="{DC362DB5-22C7-4BB0-BC7E-2D6AC626E8D6}" destId="{0ED28926-0DDD-414D-904F-DF9EE71EDA41}" srcOrd="0" destOrd="0" presId="urn:microsoft.com/office/officeart/2018/2/layout/IconVerticalSolidList"/>
    <dgm:cxn modelId="{8ECE0F8F-1EC7-476D-91B2-74525E5AF64A}" srcId="{DC362DB5-22C7-4BB0-BC7E-2D6AC626E8D6}" destId="{1FAEA05D-0F3A-46C3-BBE8-84BD02341778}" srcOrd="1" destOrd="0" parTransId="{3C455A48-2B5B-4526-A263-24F0E51C9F83}" sibTransId="{699E491C-504B-4FD0-9684-5FD673677F71}"/>
    <dgm:cxn modelId="{7E4DE4B8-87A0-4DBC-B419-8C088EFECD46}" type="presOf" srcId="{28A86117-D57A-409E-9235-2DCD3E5FE3DD}" destId="{C4CFA2B7-6C48-46C9-AC1F-636C55E16336}" srcOrd="0" destOrd="0" presId="urn:microsoft.com/office/officeart/2018/2/layout/IconVerticalSolidList"/>
    <dgm:cxn modelId="{CCFFC4C2-D7F0-4C2A-BAFA-4AFFD5C0E73C}" type="presOf" srcId="{FF2896B3-A277-4975-9C78-FC278B79FD40}" destId="{F5024A92-C00A-40EB-AE90-FB7114974452}" srcOrd="0" destOrd="0" presId="urn:microsoft.com/office/officeart/2018/2/layout/IconVerticalSolidList"/>
    <dgm:cxn modelId="{320722CA-9647-496A-8E99-A3FABE9360F4}" srcId="{DC362DB5-22C7-4BB0-BC7E-2D6AC626E8D6}" destId="{FF2896B3-A277-4975-9C78-FC278B79FD40}" srcOrd="3" destOrd="0" parTransId="{03273CA7-7B97-48C7-9F38-055CBB839937}" sibTransId="{FD62C64F-7A89-4CEF-A345-268D6C8AB285}"/>
    <dgm:cxn modelId="{9598B32C-3192-4123-AC47-A27D9A12E0E1}" type="presParOf" srcId="{0ED28926-0DDD-414D-904F-DF9EE71EDA41}" destId="{6648B7A4-F1FA-43C1-9C47-C5177E992793}" srcOrd="0" destOrd="0" presId="urn:microsoft.com/office/officeart/2018/2/layout/IconVerticalSolidList"/>
    <dgm:cxn modelId="{C76FF605-A967-4B44-9738-34064F8911A7}" type="presParOf" srcId="{6648B7A4-F1FA-43C1-9C47-C5177E992793}" destId="{ADE52759-332B-40CE-B64A-9A3EB9931A5F}" srcOrd="0" destOrd="0" presId="urn:microsoft.com/office/officeart/2018/2/layout/IconVerticalSolidList"/>
    <dgm:cxn modelId="{A08429E9-AA74-41CD-BE3B-BE9696AC0C94}" type="presParOf" srcId="{6648B7A4-F1FA-43C1-9C47-C5177E992793}" destId="{962D29B7-A521-4749-9F4E-0DEF25E6372F}" srcOrd="1" destOrd="0" presId="urn:microsoft.com/office/officeart/2018/2/layout/IconVerticalSolidList"/>
    <dgm:cxn modelId="{95E00283-DF07-4F3B-9FDB-A070A691CE54}" type="presParOf" srcId="{6648B7A4-F1FA-43C1-9C47-C5177E992793}" destId="{46A142D5-826C-402B-8673-B94BB63D178F}" srcOrd="2" destOrd="0" presId="urn:microsoft.com/office/officeart/2018/2/layout/IconVerticalSolidList"/>
    <dgm:cxn modelId="{D6D5E067-986B-4B11-BDEB-B8D2D17BB71C}" type="presParOf" srcId="{6648B7A4-F1FA-43C1-9C47-C5177E992793}" destId="{C4CFA2B7-6C48-46C9-AC1F-636C55E16336}" srcOrd="3" destOrd="0" presId="urn:microsoft.com/office/officeart/2018/2/layout/IconVerticalSolidList"/>
    <dgm:cxn modelId="{0F7B79CA-3230-46BA-973D-07341A823D75}" type="presParOf" srcId="{0ED28926-0DDD-414D-904F-DF9EE71EDA41}" destId="{557C936B-3F87-460D-9984-2D7AA89BEEB2}" srcOrd="1" destOrd="0" presId="urn:microsoft.com/office/officeart/2018/2/layout/IconVerticalSolidList"/>
    <dgm:cxn modelId="{2E012AAA-D763-4CB4-BD2C-C7B6BDCCF424}" type="presParOf" srcId="{0ED28926-0DDD-414D-904F-DF9EE71EDA41}" destId="{AA245D02-CE67-42FF-901A-279B488FC034}" srcOrd="2" destOrd="0" presId="urn:microsoft.com/office/officeart/2018/2/layout/IconVerticalSolidList"/>
    <dgm:cxn modelId="{ABB2AD3A-670C-4A63-8835-26E6CC5CEBE4}" type="presParOf" srcId="{AA245D02-CE67-42FF-901A-279B488FC034}" destId="{F1D58383-43E8-4FAD-980E-AF839DAC0B09}" srcOrd="0" destOrd="0" presId="urn:microsoft.com/office/officeart/2018/2/layout/IconVerticalSolidList"/>
    <dgm:cxn modelId="{86EFEA1A-8D17-483C-A1D8-4603D096746B}" type="presParOf" srcId="{AA245D02-CE67-42FF-901A-279B488FC034}" destId="{DA2C803F-7B70-4A5C-8671-30D77F877E9E}" srcOrd="1" destOrd="0" presId="urn:microsoft.com/office/officeart/2018/2/layout/IconVerticalSolidList"/>
    <dgm:cxn modelId="{7651261F-9D25-483E-87BC-33F86960E4DA}" type="presParOf" srcId="{AA245D02-CE67-42FF-901A-279B488FC034}" destId="{B7A327B5-7F91-47E2-A63D-57028948FF39}" srcOrd="2" destOrd="0" presId="urn:microsoft.com/office/officeart/2018/2/layout/IconVerticalSolidList"/>
    <dgm:cxn modelId="{239C6A05-9F10-4182-A702-70D13429ED66}" type="presParOf" srcId="{AA245D02-CE67-42FF-901A-279B488FC034}" destId="{FD61CB70-8002-4C5C-A806-B6663EEAC142}" srcOrd="3" destOrd="0" presId="urn:microsoft.com/office/officeart/2018/2/layout/IconVerticalSolidList"/>
    <dgm:cxn modelId="{5A094567-C14A-422F-8AB4-0D65620CD3F9}" type="presParOf" srcId="{0ED28926-0DDD-414D-904F-DF9EE71EDA41}" destId="{A5A64686-ADB5-4A2B-9538-E203BDBCF235}" srcOrd="3" destOrd="0" presId="urn:microsoft.com/office/officeart/2018/2/layout/IconVerticalSolidList"/>
    <dgm:cxn modelId="{C21D1A49-187C-4558-BA52-2FF3B251A628}" type="presParOf" srcId="{0ED28926-0DDD-414D-904F-DF9EE71EDA41}" destId="{616A8104-8046-457E-863F-82713D737CC3}" srcOrd="4" destOrd="0" presId="urn:microsoft.com/office/officeart/2018/2/layout/IconVerticalSolidList"/>
    <dgm:cxn modelId="{22504CA5-70C8-4748-9109-78E04FC8B90E}" type="presParOf" srcId="{616A8104-8046-457E-863F-82713D737CC3}" destId="{58FDC1E8-F901-4DE2-96B9-AC50EF3F6794}" srcOrd="0" destOrd="0" presId="urn:microsoft.com/office/officeart/2018/2/layout/IconVerticalSolidList"/>
    <dgm:cxn modelId="{769040D9-C2C2-499B-A031-7333CA900164}" type="presParOf" srcId="{616A8104-8046-457E-863F-82713D737CC3}" destId="{D2CB409D-03DB-4604-9F9C-B812AB94422C}" srcOrd="1" destOrd="0" presId="urn:microsoft.com/office/officeart/2018/2/layout/IconVerticalSolidList"/>
    <dgm:cxn modelId="{122E9CC5-9430-4FEE-ACF0-3B862464C2D8}" type="presParOf" srcId="{616A8104-8046-457E-863F-82713D737CC3}" destId="{C8AA228A-D95B-4895-81BC-6EB41C51F724}" srcOrd="2" destOrd="0" presId="urn:microsoft.com/office/officeart/2018/2/layout/IconVerticalSolidList"/>
    <dgm:cxn modelId="{415A7B35-2556-486C-81DF-451325388809}" type="presParOf" srcId="{616A8104-8046-457E-863F-82713D737CC3}" destId="{948C9615-0789-4A7D-AD25-B946E630BEDB}" srcOrd="3" destOrd="0" presId="urn:microsoft.com/office/officeart/2018/2/layout/IconVerticalSolidList"/>
    <dgm:cxn modelId="{017D1C2F-ADBC-49CD-A67F-504BF5216946}" type="presParOf" srcId="{0ED28926-0DDD-414D-904F-DF9EE71EDA41}" destId="{97D198F4-9438-4D12-902E-9CE85F997E1C}" srcOrd="5" destOrd="0" presId="urn:microsoft.com/office/officeart/2018/2/layout/IconVerticalSolidList"/>
    <dgm:cxn modelId="{9ACD23B9-C951-4E14-BD9F-0FD1183AB08A}" type="presParOf" srcId="{0ED28926-0DDD-414D-904F-DF9EE71EDA41}" destId="{87A1B378-614B-4349-AB04-2FF916EAD94D}" srcOrd="6" destOrd="0" presId="urn:microsoft.com/office/officeart/2018/2/layout/IconVerticalSolidList"/>
    <dgm:cxn modelId="{2F7A0FD1-6B72-49EE-9AA1-F655C40B7490}" type="presParOf" srcId="{87A1B378-614B-4349-AB04-2FF916EAD94D}" destId="{8BF22151-DAB6-450A-BAF2-A96D711381CC}" srcOrd="0" destOrd="0" presId="urn:microsoft.com/office/officeart/2018/2/layout/IconVerticalSolidList"/>
    <dgm:cxn modelId="{0A36C55E-D76E-40B7-B277-15156FE82D82}" type="presParOf" srcId="{87A1B378-614B-4349-AB04-2FF916EAD94D}" destId="{EBC25EBC-3282-4A19-9CF9-5328DA26A1E9}" srcOrd="1" destOrd="0" presId="urn:microsoft.com/office/officeart/2018/2/layout/IconVerticalSolidList"/>
    <dgm:cxn modelId="{B5A8E4FC-6E34-4E39-A0F9-BE3331012710}" type="presParOf" srcId="{87A1B378-614B-4349-AB04-2FF916EAD94D}" destId="{E5B152D9-9B3E-4EE3-A362-589E428B5EAE}" srcOrd="2" destOrd="0" presId="urn:microsoft.com/office/officeart/2018/2/layout/IconVerticalSolidList"/>
    <dgm:cxn modelId="{386D78F5-FAA0-432F-8FE5-92259289CC35}" type="presParOf" srcId="{87A1B378-614B-4349-AB04-2FF916EAD94D}" destId="{F5024A92-C00A-40EB-AE90-FB71149744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769CA5-AC02-4400-87CF-F21C262A8AA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88B1849-F36C-4F35-A959-30C6E03AE079}">
      <dgm:prSet/>
      <dgm:spPr/>
      <dgm:t>
        <a:bodyPr/>
        <a:lstStyle/>
        <a:p>
          <a:r>
            <a:rPr lang="en-US" dirty="0"/>
            <a:t>Check the return email address: does the Domain (area after the @ symbol) match the company sending the email; Most companies will have their own domain from email and websites that are name after their business. Try it! Go to a known website that you trust and then also look at any emails from that company. Do they match?</a:t>
          </a:r>
        </a:p>
      </dgm:t>
    </dgm:pt>
    <dgm:pt modelId="{1DCACF66-3F81-46BC-A73D-475FB9F1A7B2}" type="parTrans" cxnId="{4AADFECE-3EA5-495B-BC3C-E44FFB7BFDF8}">
      <dgm:prSet/>
      <dgm:spPr/>
      <dgm:t>
        <a:bodyPr/>
        <a:lstStyle/>
        <a:p>
          <a:endParaRPr lang="en-US"/>
        </a:p>
      </dgm:t>
    </dgm:pt>
    <dgm:pt modelId="{D8470F31-33A5-46D2-B075-30FBFDFF8771}" type="sibTrans" cxnId="{4AADFECE-3EA5-495B-BC3C-E44FFB7BFDF8}">
      <dgm:prSet/>
      <dgm:spPr/>
      <dgm:t>
        <a:bodyPr/>
        <a:lstStyle/>
        <a:p>
          <a:endParaRPr lang="en-US"/>
        </a:p>
      </dgm:t>
    </dgm:pt>
    <dgm:pt modelId="{0DE85299-EA22-4DA5-BC3E-661E28CB9F96}">
      <dgm:prSet/>
      <dgm:spPr/>
      <dgm:t>
        <a:bodyPr/>
        <a:lstStyle/>
        <a:p>
          <a:r>
            <a:rPr lang="en-US" dirty="0"/>
            <a:t>Unexpected files in email, even if someone you know but still weren't expecting a file, is a no go until verified by the sender.</a:t>
          </a:r>
        </a:p>
      </dgm:t>
    </dgm:pt>
    <dgm:pt modelId="{4B4215E6-D40A-4861-B407-3560A10A0001}" type="parTrans" cxnId="{E658A5FA-35D9-48B5-8112-FC0B008713B4}">
      <dgm:prSet/>
      <dgm:spPr/>
      <dgm:t>
        <a:bodyPr/>
        <a:lstStyle/>
        <a:p>
          <a:endParaRPr lang="en-US"/>
        </a:p>
      </dgm:t>
    </dgm:pt>
    <dgm:pt modelId="{7BFDEAD4-ABFC-47ED-9A48-02E0DBB448E2}" type="sibTrans" cxnId="{E658A5FA-35D9-48B5-8112-FC0B008713B4}">
      <dgm:prSet/>
      <dgm:spPr/>
      <dgm:t>
        <a:bodyPr/>
        <a:lstStyle/>
        <a:p>
          <a:endParaRPr lang="en-US"/>
        </a:p>
      </dgm:t>
    </dgm:pt>
    <dgm:pt modelId="{5DE2397F-DE7E-4038-BB01-FA56AE5DE28C}">
      <dgm:prSet/>
      <dgm:spPr/>
      <dgm:t>
        <a:bodyPr/>
        <a:lstStyle/>
        <a:p>
          <a:r>
            <a:rPr lang="en-US" dirty="0"/>
            <a:t>Hovering over links to see real target: move your mouse over top of the link; DO NOT click it; after a few seconds the URL (web address) will show up on a pop up next to your mouse pointer.</a:t>
          </a:r>
        </a:p>
      </dgm:t>
    </dgm:pt>
    <dgm:pt modelId="{BE975036-04B8-4E78-BC65-A2FD73CDDEDD}" type="parTrans" cxnId="{4E045CD5-1E03-4941-9C52-75DCD4FB2AF7}">
      <dgm:prSet/>
      <dgm:spPr/>
      <dgm:t>
        <a:bodyPr/>
        <a:lstStyle/>
        <a:p>
          <a:endParaRPr lang="en-US"/>
        </a:p>
      </dgm:t>
    </dgm:pt>
    <dgm:pt modelId="{54450BE1-80C3-4D24-AE9E-291D0ABABFEB}" type="sibTrans" cxnId="{4E045CD5-1E03-4941-9C52-75DCD4FB2AF7}">
      <dgm:prSet/>
      <dgm:spPr/>
      <dgm:t>
        <a:bodyPr/>
        <a:lstStyle/>
        <a:p>
          <a:endParaRPr lang="en-US"/>
        </a:p>
      </dgm:t>
    </dgm:pt>
    <dgm:pt modelId="{1FA8953B-1FC0-43DD-9FEB-BE27003E5E01}">
      <dgm:prSet/>
      <dgm:spPr/>
      <dgm:t>
        <a:bodyPr/>
        <a:lstStyle/>
        <a:p>
          <a:r>
            <a:rPr lang="en-US" dirty="0"/>
            <a:t>Do not to trust bit.ly links: these are used legitimately sometimes to shorten long URLs, but are great ways to hide where the actual link sends you.</a:t>
          </a:r>
        </a:p>
      </dgm:t>
    </dgm:pt>
    <dgm:pt modelId="{9E1BCEA4-01B3-4F94-9E42-B7B9DB83EEA0}" type="parTrans" cxnId="{F9066269-675B-453F-9C64-70A20588FB2B}">
      <dgm:prSet/>
      <dgm:spPr/>
      <dgm:t>
        <a:bodyPr/>
        <a:lstStyle/>
        <a:p>
          <a:endParaRPr lang="en-US"/>
        </a:p>
      </dgm:t>
    </dgm:pt>
    <dgm:pt modelId="{34C3B77C-39A2-4E59-97BF-4848A589D7D6}" type="sibTrans" cxnId="{F9066269-675B-453F-9C64-70A20588FB2B}">
      <dgm:prSet/>
      <dgm:spPr/>
      <dgm:t>
        <a:bodyPr/>
        <a:lstStyle/>
        <a:p>
          <a:endParaRPr lang="en-US"/>
        </a:p>
      </dgm:t>
    </dgm:pt>
    <dgm:pt modelId="{3DB20669-44FE-4489-B177-EFCFCFFE705C}" type="pres">
      <dgm:prSet presAssocID="{B3769CA5-AC02-4400-87CF-F21C262A8AA1}" presName="linear" presStyleCnt="0">
        <dgm:presLayoutVars>
          <dgm:animLvl val="lvl"/>
          <dgm:resizeHandles val="exact"/>
        </dgm:presLayoutVars>
      </dgm:prSet>
      <dgm:spPr/>
    </dgm:pt>
    <dgm:pt modelId="{149B8A2C-B2D0-4327-A356-626CD2F29411}" type="pres">
      <dgm:prSet presAssocID="{088B1849-F36C-4F35-A959-30C6E03AE079}" presName="parentText" presStyleLbl="node1" presStyleIdx="0" presStyleCnt="4">
        <dgm:presLayoutVars>
          <dgm:chMax val="0"/>
          <dgm:bulletEnabled val="1"/>
        </dgm:presLayoutVars>
      </dgm:prSet>
      <dgm:spPr/>
    </dgm:pt>
    <dgm:pt modelId="{0E1A035B-F7BE-4A7B-8496-367336B8BB27}" type="pres">
      <dgm:prSet presAssocID="{D8470F31-33A5-46D2-B075-30FBFDFF8771}" presName="spacer" presStyleCnt="0"/>
      <dgm:spPr/>
    </dgm:pt>
    <dgm:pt modelId="{BB0CB51E-3BCA-4009-B9AC-722786F2BA39}" type="pres">
      <dgm:prSet presAssocID="{0DE85299-EA22-4DA5-BC3E-661E28CB9F96}" presName="parentText" presStyleLbl="node1" presStyleIdx="1" presStyleCnt="4">
        <dgm:presLayoutVars>
          <dgm:chMax val="0"/>
          <dgm:bulletEnabled val="1"/>
        </dgm:presLayoutVars>
      </dgm:prSet>
      <dgm:spPr/>
    </dgm:pt>
    <dgm:pt modelId="{67016D57-7B35-484E-B5BE-123B4A893D1C}" type="pres">
      <dgm:prSet presAssocID="{7BFDEAD4-ABFC-47ED-9A48-02E0DBB448E2}" presName="spacer" presStyleCnt="0"/>
      <dgm:spPr/>
    </dgm:pt>
    <dgm:pt modelId="{B640308E-F3AC-4C24-AFB0-5473D2ED4048}" type="pres">
      <dgm:prSet presAssocID="{5DE2397F-DE7E-4038-BB01-FA56AE5DE28C}" presName="parentText" presStyleLbl="node1" presStyleIdx="2" presStyleCnt="4">
        <dgm:presLayoutVars>
          <dgm:chMax val="0"/>
          <dgm:bulletEnabled val="1"/>
        </dgm:presLayoutVars>
      </dgm:prSet>
      <dgm:spPr/>
    </dgm:pt>
    <dgm:pt modelId="{E59105A0-2106-4C5B-BB10-461F9F38E19A}" type="pres">
      <dgm:prSet presAssocID="{54450BE1-80C3-4D24-AE9E-291D0ABABFEB}" presName="spacer" presStyleCnt="0"/>
      <dgm:spPr/>
    </dgm:pt>
    <dgm:pt modelId="{1791E218-E2A4-44FE-B7A6-3D3BE8EE6E0D}" type="pres">
      <dgm:prSet presAssocID="{1FA8953B-1FC0-43DD-9FEB-BE27003E5E01}" presName="parentText" presStyleLbl="node1" presStyleIdx="3" presStyleCnt="4">
        <dgm:presLayoutVars>
          <dgm:chMax val="0"/>
          <dgm:bulletEnabled val="1"/>
        </dgm:presLayoutVars>
      </dgm:prSet>
      <dgm:spPr/>
    </dgm:pt>
  </dgm:ptLst>
  <dgm:cxnLst>
    <dgm:cxn modelId="{F9066269-675B-453F-9C64-70A20588FB2B}" srcId="{B3769CA5-AC02-4400-87CF-F21C262A8AA1}" destId="{1FA8953B-1FC0-43DD-9FEB-BE27003E5E01}" srcOrd="3" destOrd="0" parTransId="{9E1BCEA4-01B3-4F94-9E42-B7B9DB83EEA0}" sibTransId="{34C3B77C-39A2-4E59-97BF-4848A589D7D6}"/>
    <dgm:cxn modelId="{18D6246B-AED3-4824-A7E4-86268A86D5E5}" type="presOf" srcId="{0DE85299-EA22-4DA5-BC3E-661E28CB9F96}" destId="{BB0CB51E-3BCA-4009-B9AC-722786F2BA39}" srcOrd="0" destOrd="0" presId="urn:microsoft.com/office/officeart/2005/8/layout/vList2"/>
    <dgm:cxn modelId="{65E8814F-0601-4FA9-816D-55F228521243}" type="presOf" srcId="{B3769CA5-AC02-4400-87CF-F21C262A8AA1}" destId="{3DB20669-44FE-4489-B177-EFCFCFFE705C}" srcOrd="0" destOrd="0" presId="urn:microsoft.com/office/officeart/2005/8/layout/vList2"/>
    <dgm:cxn modelId="{517AC492-DDF9-4C11-A0BE-CE0046B51BDF}" type="presOf" srcId="{088B1849-F36C-4F35-A959-30C6E03AE079}" destId="{149B8A2C-B2D0-4327-A356-626CD2F29411}" srcOrd="0" destOrd="0" presId="urn:microsoft.com/office/officeart/2005/8/layout/vList2"/>
    <dgm:cxn modelId="{055FACA8-FB6C-4545-A166-9D714910989C}" type="presOf" srcId="{1FA8953B-1FC0-43DD-9FEB-BE27003E5E01}" destId="{1791E218-E2A4-44FE-B7A6-3D3BE8EE6E0D}" srcOrd="0" destOrd="0" presId="urn:microsoft.com/office/officeart/2005/8/layout/vList2"/>
    <dgm:cxn modelId="{10CEDEAA-93C4-4DD1-9177-1252DBCC098F}" type="presOf" srcId="{5DE2397F-DE7E-4038-BB01-FA56AE5DE28C}" destId="{B640308E-F3AC-4C24-AFB0-5473D2ED4048}" srcOrd="0" destOrd="0" presId="urn:microsoft.com/office/officeart/2005/8/layout/vList2"/>
    <dgm:cxn modelId="{4AADFECE-3EA5-495B-BC3C-E44FFB7BFDF8}" srcId="{B3769CA5-AC02-4400-87CF-F21C262A8AA1}" destId="{088B1849-F36C-4F35-A959-30C6E03AE079}" srcOrd="0" destOrd="0" parTransId="{1DCACF66-3F81-46BC-A73D-475FB9F1A7B2}" sibTransId="{D8470F31-33A5-46D2-B075-30FBFDFF8771}"/>
    <dgm:cxn modelId="{4E045CD5-1E03-4941-9C52-75DCD4FB2AF7}" srcId="{B3769CA5-AC02-4400-87CF-F21C262A8AA1}" destId="{5DE2397F-DE7E-4038-BB01-FA56AE5DE28C}" srcOrd="2" destOrd="0" parTransId="{BE975036-04B8-4E78-BC65-A2FD73CDDEDD}" sibTransId="{54450BE1-80C3-4D24-AE9E-291D0ABABFEB}"/>
    <dgm:cxn modelId="{E658A5FA-35D9-48B5-8112-FC0B008713B4}" srcId="{B3769CA5-AC02-4400-87CF-F21C262A8AA1}" destId="{0DE85299-EA22-4DA5-BC3E-661E28CB9F96}" srcOrd="1" destOrd="0" parTransId="{4B4215E6-D40A-4861-B407-3560A10A0001}" sibTransId="{7BFDEAD4-ABFC-47ED-9A48-02E0DBB448E2}"/>
    <dgm:cxn modelId="{A27997B7-DDEA-41C3-868A-475D78051D44}" type="presParOf" srcId="{3DB20669-44FE-4489-B177-EFCFCFFE705C}" destId="{149B8A2C-B2D0-4327-A356-626CD2F29411}" srcOrd="0" destOrd="0" presId="urn:microsoft.com/office/officeart/2005/8/layout/vList2"/>
    <dgm:cxn modelId="{CA542062-1477-4038-B59C-6AE241CAFA3B}" type="presParOf" srcId="{3DB20669-44FE-4489-B177-EFCFCFFE705C}" destId="{0E1A035B-F7BE-4A7B-8496-367336B8BB27}" srcOrd="1" destOrd="0" presId="urn:microsoft.com/office/officeart/2005/8/layout/vList2"/>
    <dgm:cxn modelId="{F63B913A-43A6-4EF6-8C6F-600C6E7EDED0}" type="presParOf" srcId="{3DB20669-44FE-4489-B177-EFCFCFFE705C}" destId="{BB0CB51E-3BCA-4009-B9AC-722786F2BA39}" srcOrd="2" destOrd="0" presId="urn:microsoft.com/office/officeart/2005/8/layout/vList2"/>
    <dgm:cxn modelId="{6C61E71E-2031-4562-91B1-EB756E173688}" type="presParOf" srcId="{3DB20669-44FE-4489-B177-EFCFCFFE705C}" destId="{67016D57-7B35-484E-B5BE-123B4A893D1C}" srcOrd="3" destOrd="0" presId="urn:microsoft.com/office/officeart/2005/8/layout/vList2"/>
    <dgm:cxn modelId="{BDA94BB7-5052-4FA1-8CC0-3A21CE075719}" type="presParOf" srcId="{3DB20669-44FE-4489-B177-EFCFCFFE705C}" destId="{B640308E-F3AC-4C24-AFB0-5473D2ED4048}" srcOrd="4" destOrd="0" presId="urn:microsoft.com/office/officeart/2005/8/layout/vList2"/>
    <dgm:cxn modelId="{A664B04C-F829-45E5-B31E-5C45A5947796}" type="presParOf" srcId="{3DB20669-44FE-4489-B177-EFCFCFFE705C}" destId="{E59105A0-2106-4C5B-BB10-461F9F38E19A}" srcOrd="5" destOrd="0" presId="urn:microsoft.com/office/officeart/2005/8/layout/vList2"/>
    <dgm:cxn modelId="{3EAE624E-291D-4A15-8AE5-7539B6384107}" type="presParOf" srcId="{3DB20669-44FE-4489-B177-EFCFCFFE705C}" destId="{1791E218-E2A4-44FE-B7A6-3D3BE8EE6E0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9A4621-35B8-4B2A-8AD6-4864BD1E5955}" type="doc">
      <dgm:prSet loTypeId="urn:microsoft.com/office/officeart/2005/8/layout/vProcess5" loCatId="process" qsTypeId="urn:microsoft.com/office/officeart/2005/8/quickstyle/simple2" qsCatId="simple" csTypeId="urn:microsoft.com/office/officeart/2005/8/colors/colorful2" csCatId="colorful"/>
      <dgm:spPr/>
      <dgm:t>
        <a:bodyPr/>
        <a:lstStyle/>
        <a:p>
          <a:endParaRPr lang="en-US"/>
        </a:p>
      </dgm:t>
    </dgm:pt>
    <dgm:pt modelId="{562B604B-8717-49BB-8A89-46E2BD1CD7DE}">
      <dgm:prSet/>
      <dgm:spPr/>
      <dgm:t>
        <a:bodyPr/>
        <a:lstStyle/>
        <a:p>
          <a:r>
            <a:rPr lang="en-US"/>
            <a:t>Use the new password standards we learned about in Part I of this presentation to have a stronger password. Maybe even use your new Password Manager?</a:t>
          </a:r>
        </a:p>
      </dgm:t>
    </dgm:pt>
    <dgm:pt modelId="{77375375-64E7-4954-8688-606111732FBC}" type="parTrans" cxnId="{AADFADE3-0895-47AB-B308-CDA166DC5690}">
      <dgm:prSet/>
      <dgm:spPr/>
      <dgm:t>
        <a:bodyPr/>
        <a:lstStyle/>
        <a:p>
          <a:endParaRPr lang="en-US"/>
        </a:p>
      </dgm:t>
    </dgm:pt>
    <dgm:pt modelId="{6F46B3DD-493A-49F9-96A4-9F80812D883B}" type="sibTrans" cxnId="{AADFADE3-0895-47AB-B308-CDA166DC5690}">
      <dgm:prSet/>
      <dgm:spPr/>
      <dgm:t>
        <a:bodyPr/>
        <a:lstStyle/>
        <a:p>
          <a:endParaRPr lang="en-US"/>
        </a:p>
      </dgm:t>
    </dgm:pt>
    <dgm:pt modelId="{9DD7AABE-49D1-4507-916D-4B43A7EC2D36}">
      <dgm:prSet/>
      <dgm:spPr/>
      <dgm:t>
        <a:bodyPr/>
        <a:lstStyle/>
        <a:p>
          <a:r>
            <a:rPr lang="en-US"/>
            <a:t>Login using your username and password.</a:t>
          </a:r>
        </a:p>
      </dgm:t>
    </dgm:pt>
    <dgm:pt modelId="{5D0E5644-B5ED-4A83-A1F1-335AB8D1912C}" type="parTrans" cxnId="{4D2752AF-1416-422D-A9F7-489B2FC22CDD}">
      <dgm:prSet/>
      <dgm:spPr/>
      <dgm:t>
        <a:bodyPr/>
        <a:lstStyle/>
        <a:p>
          <a:endParaRPr lang="en-US"/>
        </a:p>
      </dgm:t>
    </dgm:pt>
    <dgm:pt modelId="{BF2A3253-1565-4338-8D80-BA2FCBC0B3D7}" type="sibTrans" cxnId="{4D2752AF-1416-422D-A9F7-489B2FC22CDD}">
      <dgm:prSet/>
      <dgm:spPr/>
      <dgm:t>
        <a:bodyPr/>
        <a:lstStyle/>
        <a:p>
          <a:endParaRPr lang="en-US"/>
        </a:p>
      </dgm:t>
    </dgm:pt>
    <dgm:pt modelId="{191BF3E9-70FB-4E5D-B95A-FADF26ECCAFF}">
      <dgm:prSet/>
      <dgm:spPr/>
      <dgm:t>
        <a:bodyPr/>
        <a:lstStyle/>
        <a:p>
          <a:r>
            <a:rPr lang="en-US"/>
            <a:t>Find your message center: this is going to be where all important and sometimes not so important contact between you and your bank will take place. All banks have this feature. </a:t>
          </a:r>
        </a:p>
      </dgm:t>
    </dgm:pt>
    <dgm:pt modelId="{5933802F-88B9-48B6-88B0-B3DB386F60A2}" type="parTrans" cxnId="{3DC200E7-FC6C-400B-A131-83AD11278CC0}">
      <dgm:prSet/>
      <dgm:spPr/>
      <dgm:t>
        <a:bodyPr/>
        <a:lstStyle/>
        <a:p>
          <a:endParaRPr lang="en-US"/>
        </a:p>
      </dgm:t>
    </dgm:pt>
    <dgm:pt modelId="{54BFE6E6-3A9A-48E0-AD5E-247B678B4772}" type="sibTrans" cxnId="{3DC200E7-FC6C-400B-A131-83AD11278CC0}">
      <dgm:prSet/>
      <dgm:spPr/>
      <dgm:t>
        <a:bodyPr/>
        <a:lstStyle/>
        <a:p>
          <a:endParaRPr lang="en-US"/>
        </a:p>
      </dgm:t>
    </dgm:pt>
    <dgm:pt modelId="{7C48E225-63AF-444B-80F6-BD48C32E4A80}">
      <dgm:prSet/>
      <dgm:spPr/>
      <dgm:t>
        <a:bodyPr/>
        <a:lstStyle/>
        <a:p>
          <a:r>
            <a:rPr lang="en-US"/>
            <a:t>When you are done with your business on the website, be sure to LOG OUT. Some banks and other website will automatically log you out after an inactivity period, but make it a habit to log out.</a:t>
          </a:r>
        </a:p>
      </dgm:t>
    </dgm:pt>
    <dgm:pt modelId="{4EF10424-D737-4C1C-A43F-0E7CF640C348}" type="parTrans" cxnId="{1B764B55-F3FA-4BF7-8481-76FAA691E953}">
      <dgm:prSet/>
      <dgm:spPr/>
      <dgm:t>
        <a:bodyPr/>
        <a:lstStyle/>
        <a:p>
          <a:endParaRPr lang="en-US"/>
        </a:p>
      </dgm:t>
    </dgm:pt>
    <dgm:pt modelId="{A04CF663-A35A-4F7C-A355-DD178C3A8472}" type="sibTrans" cxnId="{1B764B55-F3FA-4BF7-8481-76FAA691E953}">
      <dgm:prSet/>
      <dgm:spPr/>
      <dgm:t>
        <a:bodyPr/>
        <a:lstStyle/>
        <a:p>
          <a:endParaRPr lang="en-US"/>
        </a:p>
      </dgm:t>
    </dgm:pt>
    <dgm:pt modelId="{30D33AD5-F758-4E6C-8AC7-D7A647B16D22}" type="pres">
      <dgm:prSet presAssocID="{BE9A4621-35B8-4B2A-8AD6-4864BD1E5955}" presName="outerComposite" presStyleCnt="0">
        <dgm:presLayoutVars>
          <dgm:chMax val="5"/>
          <dgm:dir/>
          <dgm:resizeHandles val="exact"/>
        </dgm:presLayoutVars>
      </dgm:prSet>
      <dgm:spPr/>
    </dgm:pt>
    <dgm:pt modelId="{9D90FA62-FDFE-4D56-9A2D-77EFB0DD2BDE}" type="pres">
      <dgm:prSet presAssocID="{BE9A4621-35B8-4B2A-8AD6-4864BD1E5955}" presName="dummyMaxCanvas" presStyleCnt="0">
        <dgm:presLayoutVars/>
      </dgm:prSet>
      <dgm:spPr/>
    </dgm:pt>
    <dgm:pt modelId="{81BDB4DF-273B-4EC8-A565-23CFA36C6C03}" type="pres">
      <dgm:prSet presAssocID="{BE9A4621-35B8-4B2A-8AD6-4864BD1E5955}" presName="FourNodes_1" presStyleLbl="node1" presStyleIdx="0" presStyleCnt="4">
        <dgm:presLayoutVars>
          <dgm:bulletEnabled val="1"/>
        </dgm:presLayoutVars>
      </dgm:prSet>
      <dgm:spPr/>
    </dgm:pt>
    <dgm:pt modelId="{0C69CBF3-5E26-42CC-A302-C7078C1D07AF}" type="pres">
      <dgm:prSet presAssocID="{BE9A4621-35B8-4B2A-8AD6-4864BD1E5955}" presName="FourNodes_2" presStyleLbl="node1" presStyleIdx="1" presStyleCnt="4">
        <dgm:presLayoutVars>
          <dgm:bulletEnabled val="1"/>
        </dgm:presLayoutVars>
      </dgm:prSet>
      <dgm:spPr/>
    </dgm:pt>
    <dgm:pt modelId="{F421EE71-2730-4DA8-95A1-5EFFB80AE6A5}" type="pres">
      <dgm:prSet presAssocID="{BE9A4621-35B8-4B2A-8AD6-4864BD1E5955}" presName="FourNodes_3" presStyleLbl="node1" presStyleIdx="2" presStyleCnt="4">
        <dgm:presLayoutVars>
          <dgm:bulletEnabled val="1"/>
        </dgm:presLayoutVars>
      </dgm:prSet>
      <dgm:spPr/>
    </dgm:pt>
    <dgm:pt modelId="{0CFAF294-B387-4E77-B868-B32977B353AD}" type="pres">
      <dgm:prSet presAssocID="{BE9A4621-35B8-4B2A-8AD6-4864BD1E5955}" presName="FourNodes_4" presStyleLbl="node1" presStyleIdx="3" presStyleCnt="4">
        <dgm:presLayoutVars>
          <dgm:bulletEnabled val="1"/>
        </dgm:presLayoutVars>
      </dgm:prSet>
      <dgm:spPr/>
    </dgm:pt>
    <dgm:pt modelId="{D5A941D4-0721-495F-B83F-3FCC4885F75E}" type="pres">
      <dgm:prSet presAssocID="{BE9A4621-35B8-4B2A-8AD6-4864BD1E5955}" presName="FourConn_1-2" presStyleLbl="fgAccFollowNode1" presStyleIdx="0" presStyleCnt="3">
        <dgm:presLayoutVars>
          <dgm:bulletEnabled val="1"/>
        </dgm:presLayoutVars>
      </dgm:prSet>
      <dgm:spPr/>
    </dgm:pt>
    <dgm:pt modelId="{27995266-9AD8-4A33-A9AA-628AF714BC7C}" type="pres">
      <dgm:prSet presAssocID="{BE9A4621-35B8-4B2A-8AD6-4864BD1E5955}" presName="FourConn_2-3" presStyleLbl="fgAccFollowNode1" presStyleIdx="1" presStyleCnt="3">
        <dgm:presLayoutVars>
          <dgm:bulletEnabled val="1"/>
        </dgm:presLayoutVars>
      </dgm:prSet>
      <dgm:spPr/>
    </dgm:pt>
    <dgm:pt modelId="{924CCAFA-0A5D-4059-82D0-7920BFAC5A19}" type="pres">
      <dgm:prSet presAssocID="{BE9A4621-35B8-4B2A-8AD6-4864BD1E5955}" presName="FourConn_3-4" presStyleLbl="fgAccFollowNode1" presStyleIdx="2" presStyleCnt="3">
        <dgm:presLayoutVars>
          <dgm:bulletEnabled val="1"/>
        </dgm:presLayoutVars>
      </dgm:prSet>
      <dgm:spPr/>
    </dgm:pt>
    <dgm:pt modelId="{27BA9F45-B628-4B7D-8987-F01D5A255007}" type="pres">
      <dgm:prSet presAssocID="{BE9A4621-35B8-4B2A-8AD6-4864BD1E5955}" presName="FourNodes_1_text" presStyleLbl="node1" presStyleIdx="3" presStyleCnt="4">
        <dgm:presLayoutVars>
          <dgm:bulletEnabled val="1"/>
        </dgm:presLayoutVars>
      </dgm:prSet>
      <dgm:spPr/>
    </dgm:pt>
    <dgm:pt modelId="{7E5ADF8D-9BB0-4F44-8E4B-866F6B4DA4CA}" type="pres">
      <dgm:prSet presAssocID="{BE9A4621-35B8-4B2A-8AD6-4864BD1E5955}" presName="FourNodes_2_text" presStyleLbl="node1" presStyleIdx="3" presStyleCnt="4">
        <dgm:presLayoutVars>
          <dgm:bulletEnabled val="1"/>
        </dgm:presLayoutVars>
      </dgm:prSet>
      <dgm:spPr/>
    </dgm:pt>
    <dgm:pt modelId="{9362B9B4-0F23-4677-ADD4-6A957A237EE1}" type="pres">
      <dgm:prSet presAssocID="{BE9A4621-35B8-4B2A-8AD6-4864BD1E5955}" presName="FourNodes_3_text" presStyleLbl="node1" presStyleIdx="3" presStyleCnt="4">
        <dgm:presLayoutVars>
          <dgm:bulletEnabled val="1"/>
        </dgm:presLayoutVars>
      </dgm:prSet>
      <dgm:spPr/>
    </dgm:pt>
    <dgm:pt modelId="{A16F767D-8788-45C3-B39F-AF96FA561CA3}" type="pres">
      <dgm:prSet presAssocID="{BE9A4621-35B8-4B2A-8AD6-4864BD1E5955}" presName="FourNodes_4_text" presStyleLbl="node1" presStyleIdx="3" presStyleCnt="4">
        <dgm:presLayoutVars>
          <dgm:bulletEnabled val="1"/>
        </dgm:presLayoutVars>
      </dgm:prSet>
      <dgm:spPr/>
    </dgm:pt>
  </dgm:ptLst>
  <dgm:cxnLst>
    <dgm:cxn modelId="{DE95950A-245C-4A8C-8F2E-85111AD1EFEF}" type="presOf" srcId="{54BFE6E6-3A9A-48E0-AD5E-247B678B4772}" destId="{924CCAFA-0A5D-4059-82D0-7920BFAC5A19}" srcOrd="0" destOrd="0" presId="urn:microsoft.com/office/officeart/2005/8/layout/vProcess5"/>
    <dgm:cxn modelId="{6EFF3312-F776-4AC8-B19B-7B7C98D04641}" type="presOf" srcId="{9DD7AABE-49D1-4507-916D-4B43A7EC2D36}" destId="{0C69CBF3-5E26-42CC-A302-C7078C1D07AF}" srcOrd="0" destOrd="0" presId="urn:microsoft.com/office/officeart/2005/8/layout/vProcess5"/>
    <dgm:cxn modelId="{9DF0E816-EE59-4E62-AE20-D136755488C9}" type="presOf" srcId="{6F46B3DD-493A-49F9-96A4-9F80812D883B}" destId="{D5A941D4-0721-495F-B83F-3FCC4885F75E}" srcOrd="0" destOrd="0" presId="urn:microsoft.com/office/officeart/2005/8/layout/vProcess5"/>
    <dgm:cxn modelId="{B44FBD39-95CC-4676-987C-D1E74F218F4B}" type="presOf" srcId="{562B604B-8717-49BB-8A89-46E2BD1CD7DE}" destId="{27BA9F45-B628-4B7D-8987-F01D5A255007}" srcOrd="1" destOrd="0" presId="urn:microsoft.com/office/officeart/2005/8/layout/vProcess5"/>
    <dgm:cxn modelId="{64242865-CB96-4BFF-983F-712358B6896E}" type="presOf" srcId="{BE9A4621-35B8-4B2A-8AD6-4864BD1E5955}" destId="{30D33AD5-F758-4E6C-8AC7-D7A647B16D22}" srcOrd="0" destOrd="0" presId="urn:microsoft.com/office/officeart/2005/8/layout/vProcess5"/>
    <dgm:cxn modelId="{1B764B55-F3FA-4BF7-8481-76FAA691E953}" srcId="{BE9A4621-35B8-4B2A-8AD6-4864BD1E5955}" destId="{7C48E225-63AF-444B-80F6-BD48C32E4A80}" srcOrd="3" destOrd="0" parTransId="{4EF10424-D737-4C1C-A43F-0E7CF640C348}" sibTransId="{A04CF663-A35A-4F7C-A355-DD178C3A8472}"/>
    <dgm:cxn modelId="{9D9CEB76-A4FE-4713-84E5-CD2F16B33F33}" type="presOf" srcId="{BF2A3253-1565-4338-8D80-BA2FCBC0B3D7}" destId="{27995266-9AD8-4A33-A9AA-628AF714BC7C}" srcOrd="0" destOrd="0" presId="urn:microsoft.com/office/officeart/2005/8/layout/vProcess5"/>
    <dgm:cxn modelId="{0C101793-B95F-423A-884A-470FEDFAF901}" type="presOf" srcId="{7C48E225-63AF-444B-80F6-BD48C32E4A80}" destId="{A16F767D-8788-45C3-B39F-AF96FA561CA3}" srcOrd="1" destOrd="0" presId="urn:microsoft.com/office/officeart/2005/8/layout/vProcess5"/>
    <dgm:cxn modelId="{4D2752AF-1416-422D-A9F7-489B2FC22CDD}" srcId="{BE9A4621-35B8-4B2A-8AD6-4864BD1E5955}" destId="{9DD7AABE-49D1-4507-916D-4B43A7EC2D36}" srcOrd="1" destOrd="0" parTransId="{5D0E5644-B5ED-4A83-A1F1-335AB8D1912C}" sibTransId="{BF2A3253-1565-4338-8D80-BA2FCBC0B3D7}"/>
    <dgm:cxn modelId="{186EA0B1-120F-4CA5-A6C0-6CFBEF4C4DE6}" type="presOf" srcId="{7C48E225-63AF-444B-80F6-BD48C32E4A80}" destId="{0CFAF294-B387-4E77-B868-B32977B353AD}" srcOrd="0" destOrd="0" presId="urn:microsoft.com/office/officeart/2005/8/layout/vProcess5"/>
    <dgm:cxn modelId="{9BE578CC-85D8-48AF-AAE7-50E66FAA2106}" type="presOf" srcId="{9DD7AABE-49D1-4507-916D-4B43A7EC2D36}" destId="{7E5ADF8D-9BB0-4F44-8E4B-866F6B4DA4CA}" srcOrd="1" destOrd="0" presId="urn:microsoft.com/office/officeart/2005/8/layout/vProcess5"/>
    <dgm:cxn modelId="{304475CE-4325-40FB-8DD2-7059D8909EBF}" type="presOf" srcId="{191BF3E9-70FB-4E5D-B95A-FADF26ECCAFF}" destId="{9362B9B4-0F23-4677-ADD4-6A957A237EE1}" srcOrd="1" destOrd="0" presId="urn:microsoft.com/office/officeart/2005/8/layout/vProcess5"/>
    <dgm:cxn modelId="{60FCA6D5-127D-4B94-9865-B63702050521}" type="presOf" srcId="{191BF3E9-70FB-4E5D-B95A-FADF26ECCAFF}" destId="{F421EE71-2730-4DA8-95A1-5EFFB80AE6A5}" srcOrd="0" destOrd="0" presId="urn:microsoft.com/office/officeart/2005/8/layout/vProcess5"/>
    <dgm:cxn modelId="{329EDAE0-87C4-4AFC-A72D-9C0008AA0165}" type="presOf" srcId="{562B604B-8717-49BB-8A89-46E2BD1CD7DE}" destId="{81BDB4DF-273B-4EC8-A565-23CFA36C6C03}" srcOrd="0" destOrd="0" presId="urn:microsoft.com/office/officeart/2005/8/layout/vProcess5"/>
    <dgm:cxn modelId="{AADFADE3-0895-47AB-B308-CDA166DC5690}" srcId="{BE9A4621-35B8-4B2A-8AD6-4864BD1E5955}" destId="{562B604B-8717-49BB-8A89-46E2BD1CD7DE}" srcOrd="0" destOrd="0" parTransId="{77375375-64E7-4954-8688-606111732FBC}" sibTransId="{6F46B3DD-493A-49F9-96A4-9F80812D883B}"/>
    <dgm:cxn modelId="{3DC200E7-FC6C-400B-A131-83AD11278CC0}" srcId="{BE9A4621-35B8-4B2A-8AD6-4864BD1E5955}" destId="{191BF3E9-70FB-4E5D-B95A-FADF26ECCAFF}" srcOrd="2" destOrd="0" parTransId="{5933802F-88B9-48B6-88B0-B3DB386F60A2}" sibTransId="{54BFE6E6-3A9A-48E0-AD5E-247B678B4772}"/>
    <dgm:cxn modelId="{98E05695-1B21-4D85-B8C9-B8C6977395D8}" type="presParOf" srcId="{30D33AD5-F758-4E6C-8AC7-D7A647B16D22}" destId="{9D90FA62-FDFE-4D56-9A2D-77EFB0DD2BDE}" srcOrd="0" destOrd="0" presId="urn:microsoft.com/office/officeart/2005/8/layout/vProcess5"/>
    <dgm:cxn modelId="{7623047E-D1E6-4939-8879-20E30C5670D8}" type="presParOf" srcId="{30D33AD5-F758-4E6C-8AC7-D7A647B16D22}" destId="{81BDB4DF-273B-4EC8-A565-23CFA36C6C03}" srcOrd="1" destOrd="0" presId="urn:microsoft.com/office/officeart/2005/8/layout/vProcess5"/>
    <dgm:cxn modelId="{8163D30A-91F8-4381-A5C3-F600F76E439C}" type="presParOf" srcId="{30D33AD5-F758-4E6C-8AC7-D7A647B16D22}" destId="{0C69CBF3-5E26-42CC-A302-C7078C1D07AF}" srcOrd="2" destOrd="0" presId="urn:microsoft.com/office/officeart/2005/8/layout/vProcess5"/>
    <dgm:cxn modelId="{EA3E993E-5172-4E1D-8725-0484388E623A}" type="presParOf" srcId="{30D33AD5-F758-4E6C-8AC7-D7A647B16D22}" destId="{F421EE71-2730-4DA8-95A1-5EFFB80AE6A5}" srcOrd="3" destOrd="0" presId="urn:microsoft.com/office/officeart/2005/8/layout/vProcess5"/>
    <dgm:cxn modelId="{926C1F18-1696-4412-8853-8AAB351F264F}" type="presParOf" srcId="{30D33AD5-F758-4E6C-8AC7-D7A647B16D22}" destId="{0CFAF294-B387-4E77-B868-B32977B353AD}" srcOrd="4" destOrd="0" presId="urn:microsoft.com/office/officeart/2005/8/layout/vProcess5"/>
    <dgm:cxn modelId="{1B9E17B1-15E4-4292-A955-8E2622F1A0BB}" type="presParOf" srcId="{30D33AD5-F758-4E6C-8AC7-D7A647B16D22}" destId="{D5A941D4-0721-495F-B83F-3FCC4885F75E}" srcOrd="5" destOrd="0" presId="urn:microsoft.com/office/officeart/2005/8/layout/vProcess5"/>
    <dgm:cxn modelId="{39AAD81C-0F38-4AA6-85B7-903287D55A0F}" type="presParOf" srcId="{30D33AD5-F758-4E6C-8AC7-D7A647B16D22}" destId="{27995266-9AD8-4A33-A9AA-628AF714BC7C}" srcOrd="6" destOrd="0" presId="urn:microsoft.com/office/officeart/2005/8/layout/vProcess5"/>
    <dgm:cxn modelId="{B0C490F6-B84D-4157-9A86-69ED37AE7B9E}" type="presParOf" srcId="{30D33AD5-F758-4E6C-8AC7-D7A647B16D22}" destId="{924CCAFA-0A5D-4059-82D0-7920BFAC5A19}" srcOrd="7" destOrd="0" presId="urn:microsoft.com/office/officeart/2005/8/layout/vProcess5"/>
    <dgm:cxn modelId="{762DA03F-7062-4AB9-BC17-2F15CD0E0384}" type="presParOf" srcId="{30D33AD5-F758-4E6C-8AC7-D7A647B16D22}" destId="{27BA9F45-B628-4B7D-8987-F01D5A255007}" srcOrd="8" destOrd="0" presId="urn:microsoft.com/office/officeart/2005/8/layout/vProcess5"/>
    <dgm:cxn modelId="{13F2D862-E1A3-468C-9938-310130BFDB3B}" type="presParOf" srcId="{30D33AD5-F758-4E6C-8AC7-D7A647B16D22}" destId="{7E5ADF8D-9BB0-4F44-8E4B-866F6B4DA4CA}" srcOrd="9" destOrd="0" presId="urn:microsoft.com/office/officeart/2005/8/layout/vProcess5"/>
    <dgm:cxn modelId="{06CCBCE8-11DC-40CF-AB20-823BE1DAE03D}" type="presParOf" srcId="{30D33AD5-F758-4E6C-8AC7-D7A647B16D22}" destId="{9362B9B4-0F23-4677-ADD4-6A957A237EE1}" srcOrd="10" destOrd="0" presId="urn:microsoft.com/office/officeart/2005/8/layout/vProcess5"/>
    <dgm:cxn modelId="{2D331967-CC0D-4CDF-99F1-9E2A05132EBA}" type="presParOf" srcId="{30D33AD5-F758-4E6C-8AC7-D7A647B16D22}" destId="{A16F767D-8788-45C3-B39F-AF96FA561CA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C3DF17-1786-4FE4-AE6A-3E70C81E2AAF}"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ABA1CC44-4EDC-47E7-95F7-A335DBD28620}">
      <dgm:prSet/>
      <dgm:spPr/>
      <dgm:t>
        <a:bodyPr/>
        <a:lstStyle/>
        <a:p>
          <a:pPr>
            <a:lnSpc>
              <a:spcPct val="100000"/>
            </a:lnSpc>
          </a:pPr>
          <a:r>
            <a:rPr lang="en-US" dirty="0"/>
            <a:t>Online Scam is defined as: is a term used to describe any fraudulent business or scheme that takes money or other goods from an unsuspecting person. With the world becoming more connected thanks to the Internet, online scams have increased, and it's often up to you to help stay cautious with people on the Internet. </a:t>
          </a:r>
        </a:p>
      </dgm:t>
    </dgm:pt>
    <dgm:pt modelId="{25795750-45CB-4DFE-A548-968CE494E970}" type="parTrans" cxnId="{7760BDEA-475D-4D02-838A-F7BDCCBCD20F}">
      <dgm:prSet/>
      <dgm:spPr/>
      <dgm:t>
        <a:bodyPr/>
        <a:lstStyle/>
        <a:p>
          <a:endParaRPr lang="en-US"/>
        </a:p>
      </dgm:t>
    </dgm:pt>
    <dgm:pt modelId="{EE1C391B-C3A7-4200-9396-F123FDAD9D99}" type="sibTrans" cxnId="{7760BDEA-475D-4D02-838A-F7BDCCBCD20F}">
      <dgm:prSet/>
      <dgm:spPr/>
      <dgm:t>
        <a:bodyPr/>
        <a:lstStyle/>
        <a:p>
          <a:endParaRPr lang="en-US"/>
        </a:p>
      </dgm:t>
    </dgm:pt>
    <dgm:pt modelId="{FF43D988-4EC7-4856-B7B0-199578160E20}">
      <dgm:prSet/>
      <dgm:spPr/>
      <dgm:t>
        <a:bodyPr/>
        <a:lstStyle/>
        <a:p>
          <a:pPr>
            <a:lnSpc>
              <a:spcPct val="100000"/>
            </a:lnSpc>
          </a:pPr>
          <a:r>
            <a:rPr lang="en-US" dirty="0"/>
            <a:t>Types of Online Scams: </a:t>
          </a:r>
          <a:r>
            <a:rPr lang="en-US" dirty="0" err="1"/>
            <a:t>Phising</a:t>
          </a:r>
          <a:r>
            <a:rPr lang="en-US" dirty="0"/>
            <a:t>, Auction Frauds, Catfish, Donation Scam, Cold Call Scam, 419 aka “Long lost African relative scam”, Online Survey Scam, Chain Mail</a:t>
          </a:r>
        </a:p>
      </dgm:t>
    </dgm:pt>
    <dgm:pt modelId="{86A8AEB4-9135-4FA9-A934-936889C7846E}" type="parTrans" cxnId="{220DD919-25EB-4141-BB11-E2BED991BE18}">
      <dgm:prSet/>
      <dgm:spPr/>
      <dgm:t>
        <a:bodyPr/>
        <a:lstStyle/>
        <a:p>
          <a:endParaRPr lang="en-US"/>
        </a:p>
      </dgm:t>
    </dgm:pt>
    <dgm:pt modelId="{2DD3FB29-F884-4762-A165-54F5C14A2C56}" type="sibTrans" cxnId="{220DD919-25EB-4141-BB11-E2BED991BE18}">
      <dgm:prSet/>
      <dgm:spPr/>
      <dgm:t>
        <a:bodyPr/>
        <a:lstStyle/>
        <a:p>
          <a:endParaRPr lang="en-US"/>
        </a:p>
      </dgm:t>
    </dgm:pt>
    <dgm:pt modelId="{FDA2DD74-8ABE-4747-AF11-DEE1691909BC}" type="pres">
      <dgm:prSet presAssocID="{F3C3DF17-1786-4FE4-AE6A-3E70C81E2AAF}" presName="root" presStyleCnt="0">
        <dgm:presLayoutVars>
          <dgm:dir/>
          <dgm:resizeHandles val="exact"/>
        </dgm:presLayoutVars>
      </dgm:prSet>
      <dgm:spPr/>
    </dgm:pt>
    <dgm:pt modelId="{90B305C8-6CBD-4AF7-808C-52AA4207CD8C}" type="pres">
      <dgm:prSet presAssocID="{ABA1CC44-4EDC-47E7-95F7-A335DBD28620}" presName="compNode" presStyleCnt="0"/>
      <dgm:spPr/>
    </dgm:pt>
    <dgm:pt modelId="{630B6DC0-7CB7-4A04-87BA-A3DF02DC87F4}" type="pres">
      <dgm:prSet presAssocID="{ABA1CC44-4EDC-47E7-95F7-A335DBD28620}" presName="bgRect" presStyleLbl="bgShp" presStyleIdx="0" presStyleCnt="2"/>
      <dgm:spPr/>
    </dgm:pt>
    <dgm:pt modelId="{ED3E4D20-A619-445E-B917-FA50F273545B}" type="pres">
      <dgm:prSet presAssocID="{ABA1CC44-4EDC-47E7-95F7-A335DBD2862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ycle with People"/>
        </a:ext>
      </dgm:extLst>
    </dgm:pt>
    <dgm:pt modelId="{9C0D25B1-8487-463E-8E34-03F7760CF7DA}" type="pres">
      <dgm:prSet presAssocID="{ABA1CC44-4EDC-47E7-95F7-A335DBD28620}" presName="spaceRect" presStyleCnt="0"/>
      <dgm:spPr/>
    </dgm:pt>
    <dgm:pt modelId="{46ABB159-9378-4FEB-AF1A-74C67C987D28}" type="pres">
      <dgm:prSet presAssocID="{ABA1CC44-4EDC-47E7-95F7-A335DBD28620}" presName="parTx" presStyleLbl="revTx" presStyleIdx="0" presStyleCnt="2" custLinFactNeighborX="-241" custLinFactNeighborY="-7075">
        <dgm:presLayoutVars>
          <dgm:chMax val="0"/>
          <dgm:chPref val="0"/>
        </dgm:presLayoutVars>
      </dgm:prSet>
      <dgm:spPr/>
    </dgm:pt>
    <dgm:pt modelId="{5C09DF12-060F-45B1-95E1-B7226FC76707}" type="pres">
      <dgm:prSet presAssocID="{EE1C391B-C3A7-4200-9396-F123FDAD9D99}" presName="sibTrans" presStyleCnt="0"/>
      <dgm:spPr/>
    </dgm:pt>
    <dgm:pt modelId="{94BDD8E0-B03C-400F-8E25-93AEAF8015A4}" type="pres">
      <dgm:prSet presAssocID="{FF43D988-4EC7-4856-B7B0-199578160E20}" presName="compNode" presStyleCnt="0"/>
      <dgm:spPr/>
    </dgm:pt>
    <dgm:pt modelId="{99CF288E-5C16-4FB7-B4EF-60828D797F25}" type="pres">
      <dgm:prSet presAssocID="{FF43D988-4EC7-4856-B7B0-199578160E20}" presName="bgRect" presStyleLbl="bgShp" presStyleIdx="1" presStyleCnt="2"/>
      <dgm:spPr/>
    </dgm:pt>
    <dgm:pt modelId="{FD60ACB9-9E10-429E-B75D-5AD8F7F4DB7C}" type="pres">
      <dgm:prSet presAssocID="{FF43D988-4EC7-4856-B7B0-199578160E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FAF1F95D-50A2-4D97-A3C2-219FB73EF383}" type="pres">
      <dgm:prSet presAssocID="{FF43D988-4EC7-4856-B7B0-199578160E20}" presName="spaceRect" presStyleCnt="0"/>
      <dgm:spPr/>
    </dgm:pt>
    <dgm:pt modelId="{AAEEB8E9-869B-4DE5-B5B0-8CCA61159F9C}" type="pres">
      <dgm:prSet presAssocID="{FF43D988-4EC7-4856-B7B0-199578160E20}" presName="parTx" presStyleLbl="revTx" presStyleIdx="1" presStyleCnt="2" custScaleY="98322" custLinFactNeighborX="3139" custLinFactNeighborY="-10352">
        <dgm:presLayoutVars>
          <dgm:chMax val="0"/>
          <dgm:chPref val="0"/>
        </dgm:presLayoutVars>
      </dgm:prSet>
      <dgm:spPr/>
    </dgm:pt>
  </dgm:ptLst>
  <dgm:cxnLst>
    <dgm:cxn modelId="{38BC4314-F04E-4DB7-A881-965DCBF6CDE3}" type="presOf" srcId="{FF43D988-4EC7-4856-B7B0-199578160E20}" destId="{AAEEB8E9-869B-4DE5-B5B0-8CCA61159F9C}" srcOrd="0" destOrd="0" presId="urn:microsoft.com/office/officeart/2018/2/layout/IconVerticalSolidList"/>
    <dgm:cxn modelId="{220DD919-25EB-4141-BB11-E2BED991BE18}" srcId="{F3C3DF17-1786-4FE4-AE6A-3E70C81E2AAF}" destId="{FF43D988-4EC7-4856-B7B0-199578160E20}" srcOrd="1" destOrd="0" parTransId="{86A8AEB4-9135-4FA9-A934-936889C7846E}" sibTransId="{2DD3FB29-F884-4762-A165-54F5C14A2C56}"/>
    <dgm:cxn modelId="{D689EE5C-088A-49BE-AA3D-C7D70E14A635}" type="presOf" srcId="{F3C3DF17-1786-4FE4-AE6A-3E70C81E2AAF}" destId="{FDA2DD74-8ABE-4747-AF11-DEE1691909BC}" srcOrd="0" destOrd="0" presId="urn:microsoft.com/office/officeart/2018/2/layout/IconVerticalSolidList"/>
    <dgm:cxn modelId="{8B9758CB-BB9D-4CEB-B847-E4536E5D275F}" type="presOf" srcId="{ABA1CC44-4EDC-47E7-95F7-A335DBD28620}" destId="{46ABB159-9378-4FEB-AF1A-74C67C987D28}" srcOrd="0" destOrd="0" presId="urn:microsoft.com/office/officeart/2018/2/layout/IconVerticalSolidList"/>
    <dgm:cxn modelId="{7760BDEA-475D-4D02-838A-F7BDCCBCD20F}" srcId="{F3C3DF17-1786-4FE4-AE6A-3E70C81E2AAF}" destId="{ABA1CC44-4EDC-47E7-95F7-A335DBD28620}" srcOrd="0" destOrd="0" parTransId="{25795750-45CB-4DFE-A548-968CE494E970}" sibTransId="{EE1C391B-C3A7-4200-9396-F123FDAD9D99}"/>
    <dgm:cxn modelId="{2EFA3AE0-8422-4ED1-BA53-647293200CE6}" type="presParOf" srcId="{FDA2DD74-8ABE-4747-AF11-DEE1691909BC}" destId="{90B305C8-6CBD-4AF7-808C-52AA4207CD8C}" srcOrd="0" destOrd="0" presId="urn:microsoft.com/office/officeart/2018/2/layout/IconVerticalSolidList"/>
    <dgm:cxn modelId="{E6218FB0-D36B-41C6-AD72-F3BB6DB8EA90}" type="presParOf" srcId="{90B305C8-6CBD-4AF7-808C-52AA4207CD8C}" destId="{630B6DC0-7CB7-4A04-87BA-A3DF02DC87F4}" srcOrd="0" destOrd="0" presId="urn:microsoft.com/office/officeart/2018/2/layout/IconVerticalSolidList"/>
    <dgm:cxn modelId="{8B7EF1C9-5C10-489D-9256-65276B295F1F}" type="presParOf" srcId="{90B305C8-6CBD-4AF7-808C-52AA4207CD8C}" destId="{ED3E4D20-A619-445E-B917-FA50F273545B}" srcOrd="1" destOrd="0" presId="urn:microsoft.com/office/officeart/2018/2/layout/IconVerticalSolidList"/>
    <dgm:cxn modelId="{A02BD54A-FB11-472C-86D1-26C0E1BAF177}" type="presParOf" srcId="{90B305C8-6CBD-4AF7-808C-52AA4207CD8C}" destId="{9C0D25B1-8487-463E-8E34-03F7760CF7DA}" srcOrd="2" destOrd="0" presId="urn:microsoft.com/office/officeart/2018/2/layout/IconVerticalSolidList"/>
    <dgm:cxn modelId="{BD18F482-76E8-4F27-A7E6-5DB3DF668B70}" type="presParOf" srcId="{90B305C8-6CBD-4AF7-808C-52AA4207CD8C}" destId="{46ABB159-9378-4FEB-AF1A-74C67C987D28}" srcOrd="3" destOrd="0" presId="urn:microsoft.com/office/officeart/2018/2/layout/IconVerticalSolidList"/>
    <dgm:cxn modelId="{48C9720B-B649-47D5-BBC3-E2F8BA5B55CE}" type="presParOf" srcId="{FDA2DD74-8ABE-4747-AF11-DEE1691909BC}" destId="{5C09DF12-060F-45B1-95E1-B7226FC76707}" srcOrd="1" destOrd="0" presId="urn:microsoft.com/office/officeart/2018/2/layout/IconVerticalSolidList"/>
    <dgm:cxn modelId="{E05DDC22-1AE8-466A-B668-59AE51260A67}" type="presParOf" srcId="{FDA2DD74-8ABE-4747-AF11-DEE1691909BC}" destId="{94BDD8E0-B03C-400F-8E25-93AEAF8015A4}" srcOrd="2" destOrd="0" presId="urn:microsoft.com/office/officeart/2018/2/layout/IconVerticalSolidList"/>
    <dgm:cxn modelId="{C0324F2F-7873-4C9B-B285-8D58F92091B9}" type="presParOf" srcId="{94BDD8E0-B03C-400F-8E25-93AEAF8015A4}" destId="{99CF288E-5C16-4FB7-B4EF-60828D797F25}" srcOrd="0" destOrd="0" presId="urn:microsoft.com/office/officeart/2018/2/layout/IconVerticalSolidList"/>
    <dgm:cxn modelId="{9088E6B0-3F35-470B-A265-914BF20ABD97}" type="presParOf" srcId="{94BDD8E0-B03C-400F-8E25-93AEAF8015A4}" destId="{FD60ACB9-9E10-429E-B75D-5AD8F7F4DB7C}" srcOrd="1" destOrd="0" presId="urn:microsoft.com/office/officeart/2018/2/layout/IconVerticalSolidList"/>
    <dgm:cxn modelId="{BAD71095-4919-443B-9AF4-A352CE398A3F}" type="presParOf" srcId="{94BDD8E0-B03C-400F-8E25-93AEAF8015A4}" destId="{FAF1F95D-50A2-4D97-A3C2-219FB73EF383}" srcOrd="2" destOrd="0" presId="urn:microsoft.com/office/officeart/2018/2/layout/IconVerticalSolidList"/>
    <dgm:cxn modelId="{A412F52E-0E31-472F-8D06-1168BCA14E52}" type="presParOf" srcId="{94BDD8E0-B03C-400F-8E25-93AEAF8015A4}" destId="{AAEEB8E9-869B-4DE5-B5B0-8CCA61159F9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43F6011-3621-41D1-8350-8185E5AE26F4}" type="doc">
      <dgm:prSet loTypeId="urn:microsoft.com/office/officeart/2018/2/layout/IconCircleList" loCatId="icon" qsTypeId="urn:microsoft.com/office/officeart/2005/8/quickstyle/simple4" qsCatId="simple" csTypeId="urn:microsoft.com/office/officeart/2018/5/colors/Iconchunking_coloredtext_colorful1" csCatId="colorful" phldr="1"/>
      <dgm:spPr/>
      <dgm:t>
        <a:bodyPr/>
        <a:lstStyle/>
        <a:p>
          <a:endParaRPr lang="en-US"/>
        </a:p>
      </dgm:t>
    </dgm:pt>
    <dgm:pt modelId="{3D1C1914-96A3-40A3-94DE-8EC7F98C32C7}">
      <dgm:prSet/>
      <dgm:spPr/>
      <dgm:t>
        <a:bodyPr/>
        <a:lstStyle/>
        <a:p>
          <a:r>
            <a:rPr lang="en-US"/>
            <a:t>Scams can come from phone calls, emails, and even websites or google searches.</a:t>
          </a:r>
        </a:p>
      </dgm:t>
    </dgm:pt>
    <dgm:pt modelId="{F44F833A-2A98-4CC7-80CE-4FF0C7E4BB23}" type="parTrans" cxnId="{92E128FB-DB1E-49FF-8194-3A2126525C36}">
      <dgm:prSet/>
      <dgm:spPr/>
      <dgm:t>
        <a:bodyPr/>
        <a:lstStyle/>
        <a:p>
          <a:endParaRPr lang="en-US"/>
        </a:p>
      </dgm:t>
    </dgm:pt>
    <dgm:pt modelId="{9E7A1983-B488-462D-86E1-E3997F487061}" type="sibTrans" cxnId="{92E128FB-DB1E-49FF-8194-3A2126525C36}">
      <dgm:prSet/>
      <dgm:spPr/>
      <dgm:t>
        <a:bodyPr/>
        <a:lstStyle/>
        <a:p>
          <a:endParaRPr lang="en-US"/>
        </a:p>
      </dgm:t>
    </dgm:pt>
    <dgm:pt modelId="{F1DB1DB1-20D8-48E6-A306-B42EEDB139C4}">
      <dgm:prSet/>
      <dgm:spPr/>
      <dgm:t>
        <a:bodyPr/>
        <a:lstStyle/>
        <a:p>
          <a:r>
            <a:rPr lang="en-US"/>
            <a:t>Google searches: ensure you are not clicking an add link; they are using the first few returns on a search; they can be fraudulent; notify google.com if you find one (Google does not have a phone number customer support, its all online and thru email).</a:t>
          </a:r>
        </a:p>
      </dgm:t>
    </dgm:pt>
    <dgm:pt modelId="{0984551F-7CFB-4AF7-BEB6-84752EEA9757}" type="parTrans" cxnId="{56FB7D31-E482-4CE3-A468-EC1BF024AF94}">
      <dgm:prSet/>
      <dgm:spPr/>
      <dgm:t>
        <a:bodyPr/>
        <a:lstStyle/>
        <a:p>
          <a:endParaRPr lang="en-US"/>
        </a:p>
      </dgm:t>
    </dgm:pt>
    <dgm:pt modelId="{B4C4525E-4F28-4A6F-9F7C-C6797EF12E82}" type="sibTrans" cxnId="{56FB7D31-E482-4CE3-A468-EC1BF024AF94}">
      <dgm:prSet/>
      <dgm:spPr/>
      <dgm:t>
        <a:bodyPr/>
        <a:lstStyle/>
        <a:p>
          <a:endParaRPr lang="en-US"/>
        </a:p>
      </dgm:t>
    </dgm:pt>
    <dgm:pt modelId="{F3197423-5890-4D35-AAE7-82CF983AA97E}">
      <dgm:prSet/>
      <dgm:spPr/>
      <dgm:t>
        <a:bodyPr/>
        <a:lstStyle/>
        <a:p>
          <a:r>
            <a:rPr lang="en-US"/>
            <a:t>IRS scams are common: most of the time they will call and say you have a warrant for your arrest. This is false. If the IRS wants to arrest you they will just show up at your house or work. The IRS will always try and call or email when there is a problem. The IRS has your information and if they want your money they will just take it from your paycheck through your employer.</a:t>
          </a:r>
        </a:p>
      </dgm:t>
    </dgm:pt>
    <dgm:pt modelId="{D75996E5-3865-464F-8348-1E0EA34C66B7}" type="parTrans" cxnId="{6F23B48E-76C6-43F6-8521-5FEC93EDE7CB}">
      <dgm:prSet/>
      <dgm:spPr/>
      <dgm:t>
        <a:bodyPr/>
        <a:lstStyle/>
        <a:p>
          <a:endParaRPr lang="en-US"/>
        </a:p>
      </dgm:t>
    </dgm:pt>
    <dgm:pt modelId="{47D9F494-D747-4741-B0E2-51297DE664F9}" type="sibTrans" cxnId="{6F23B48E-76C6-43F6-8521-5FEC93EDE7CB}">
      <dgm:prSet/>
      <dgm:spPr/>
      <dgm:t>
        <a:bodyPr/>
        <a:lstStyle/>
        <a:p>
          <a:endParaRPr lang="en-US"/>
        </a:p>
      </dgm:t>
    </dgm:pt>
    <dgm:pt modelId="{DE79E745-050D-4465-8A4D-72BEE121D233}">
      <dgm:prSet/>
      <dgm:spPr/>
      <dgm:t>
        <a:bodyPr/>
        <a:lstStyle/>
        <a:p>
          <a:r>
            <a:rPr lang="en-US"/>
            <a:t>Dating scams: Military or Catfishing, dating scams are meant to mainly hurt the other person by getting you excited about the person you are meeting and its not who you though it was. There have been times where people were extoreted online because they sent inappropriate pictures and the receiver (scammer) states they will expose the sender unless they pay. This IS illegal, gather as much information about the other person as you can.</a:t>
          </a:r>
        </a:p>
      </dgm:t>
    </dgm:pt>
    <dgm:pt modelId="{B4B97BF6-37DF-4DFD-AB53-61F5F8DF132F}" type="parTrans" cxnId="{B548612C-EE13-49C2-916B-8C3285A0BB55}">
      <dgm:prSet/>
      <dgm:spPr/>
      <dgm:t>
        <a:bodyPr/>
        <a:lstStyle/>
        <a:p>
          <a:endParaRPr lang="en-US"/>
        </a:p>
      </dgm:t>
    </dgm:pt>
    <dgm:pt modelId="{4D8DB0AB-CA12-4DA6-A5B5-24B35AD0535C}" type="sibTrans" cxnId="{B548612C-EE13-49C2-916B-8C3285A0BB55}">
      <dgm:prSet/>
      <dgm:spPr/>
      <dgm:t>
        <a:bodyPr/>
        <a:lstStyle/>
        <a:p>
          <a:endParaRPr lang="en-US"/>
        </a:p>
      </dgm:t>
    </dgm:pt>
    <dgm:pt modelId="{546E8303-53D5-4376-B21D-F533F3C05EA5}">
      <dgm:prSet/>
      <dgm:spPr/>
      <dgm:t>
        <a:bodyPr/>
        <a:lstStyle/>
        <a:p>
          <a:r>
            <a:rPr lang="en-US"/>
            <a:t>Utility company scams: They need to install a new electric meter or work on the cable or satellite system update, but you need to pay a deposit before they can start. Sometimes the company isn’t even service the area where you live.</a:t>
          </a:r>
        </a:p>
      </dgm:t>
    </dgm:pt>
    <dgm:pt modelId="{637DBD50-DEF0-427E-AB4F-9641E3689369}" type="parTrans" cxnId="{3F22E5D1-9940-4347-A8D4-A3F591EF60E8}">
      <dgm:prSet/>
      <dgm:spPr/>
      <dgm:t>
        <a:bodyPr/>
        <a:lstStyle/>
        <a:p>
          <a:endParaRPr lang="en-US"/>
        </a:p>
      </dgm:t>
    </dgm:pt>
    <dgm:pt modelId="{DEBC0E45-5A7A-4D52-AE8A-8D45277A842F}" type="sibTrans" cxnId="{3F22E5D1-9940-4347-A8D4-A3F591EF60E8}">
      <dgm:prSet/>
      <dgm:spPr/>
      <dgm:t>
        <a:bodyPr/>
        <a:lstStyle/>
        <a:p>
          <a:endParaRPr lang="en-US"/>
        </a:p>
      </dgm:t>
    </dgm:pt>
    <dgm:pt modelId="{009AE417-F1BB-4F26-BC93-55D6D51203EC}" type="pres">
      <dgm:prSet presAssocID="{F43F6011-3621-41D1-8350-8185E5AE26F4}" presName="root" presStyleCnt="0">
        <dgm:presLayoutVars>
          <dgm:dir/>
          <dgm:resizeHandles val="exact"/>
        </dgm:presLayoutVars>
      </dgm:prSet>
      <dgm:spPr/>
    </dgm:pt>
    <dgm:pt modelId="{358BBD3D-7A8B-43EA-AC66-22C5C5DF0BA9}" type="pres">
      <dgm:prSet presAssocID="{F43F6011-3621-41D1-8350-8185E5AE26F4}" presName="container" presStyleCnt="0">
        <dgm:presLayoutVars>
          <dgm:dir/>
          <dgm:resizeHandles val="exact"/>
        </dgm:presLayoutVars>
      </dgm:prSet>
      <dgm:spPr/>
    </dgm:pt>
    <dgm:pt modelId="{7AD9954D-FA29-4BE5-AB62-9A6C0F78D95F}" type="pres">
      <dgm:prSet presAssocID="{3D1C1914-96A3-40A3-94DE-8EC7F98C32C7}" presName="compNode" presStyleCnt="0"/>
      <dgm:spPr/>
    </dgm:pt>
    <dgm:pt modelId="{CBE8C8E2-F837-4E6D-9C8B-3D30096A5994}" type="pres">
      <dgm:prSet presAssocID="{3D1C1914-96A3-40A3-94DE-8EC7F98C32C7}" presName="iconBgRect" presStyleLbl="bgShp" presStyleIdx="0" presStyleCnt="5"/>
      <dgm:spPr/>
    </dgm:pt>
    <dgm:pt modelId="{D836D1EB-DF88-4A22-AAD8-C8C940D9E042}" type="pres">
      <dgm:prSet presAssocID="{3D1C1914-96A3-40A3-94DE-8EC7F98C32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12BECEDA-6804-4846-9C80-A050145D5E03}" type="pres">
      <dgm:prSet presAssocID="{3D1C1914-96A3-40A3-94DE-8EC7F98C32C7}" presName="spaceRect" presStyleCnt="0"/>
      <dgm:spPr/>
    </dgm:pt>
    <dgm:pt modelId="{52D501D0-11D6-4E44-8806-2335EBA838B2}" type="pres">
      <dgm:prSet presAssocID="{3D1C1914-96A3-40A3-94DE-8EC7F98C32C7}" presName="textRect" presStyleLbl="revTx" presStyleIdx="0" presStyleCnt="5">
        <dgm:presLayoutVars>
          <dgm:chMax val="1"/>
          <dgm:chPref val="1"/>
        </dgm:presLayoutVars>
      </dgm:prSet>
      <dgm:spPr/>
    </dgm:pt>
    <dgm:pt modelId="{8391BD96-15DC-4120-8727-0E983322C062}" type="pres">
      <dgm:prSet presAssocID="{9E7A1983-B488-462D-86E1-E3997F487061}" presName="sibTrans" presStyleLbl="sibTrans2D1" presStyleIdx="0" presStyleCnt="0"/>
      <dgm:spPr/>
    </dgm:pt>
    <dgm:pt modelId="{0B3A24F7-98FB-4249-93B8-B399938881B9}" type="pres">
      <dgm:prSet presAssocID="{F1DB1DB1-20D8-48E6-A306-B42EEDB139C4}" presName="compNode" presStyleCnt="0"/>
      <dgm:spPr/>
    </dgm:pt>
    <dgm:pt modelId="{743E179C-9C33-4B93-B5BE-3A26E7C8710B}" type="pres">
      <dgm:prSet presAssocID="{F1DB1DB1-20D8-48E6-A306-B42EEDB139C4}" presName="iconBgRect" presStyleLbl="bgShp" presStyleIdx="1" presStyleCnt="5"/>
      <dgm:spPr/>
    </dgm:pt>
    <dgm:pt modelId="{E41EF8AB-DB64-41E8-ABEB-BBDFAF2A12AB}" type="pres">
      <dgm:prSet presAssocID="{F1DB1DB1-20D8-48E6-A306-B42EEDB139C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B9EA308E-AB66-45AA-92A0-B539E59E3EC3}" type="pres">
      <dgm:prSet presAssocID="{F1DB1DB1-20D8-48E6-A306-B42EEDB139C4}" presName="spaceRect" presStyleCnt="0"/>
      <dgm:spPr/>
    </dgm:pt>
    <dgm:pt modelId="{CA7BC611-0D5C-4341-BA4B-90DDDECE89BD}" type="pres">
      <dgm:prSet presAssocID="{F1DB1DB1-20D8-48E6-A306-B42EEDB139C4}" presName="textRect" presStyleLbl="revTx" presStyleIdx="1" presStyleCnt="5">
        <dgm:presLayoutVars>
          <dgm:chMax val="1"/>
          <dgm:chPref val="1"/>
        </dgm:presLayoutVars>
      </dgm:prSet>
      <dgm:spPr/>
    </dgm:pt>
    <dgm:pt modelId="{105813F1-A37C-415E-98F1-E692DECF4419}" type="pres">
      <dgm:prSet presAssocID="{B4C4525E-4F28-4A6F-9F7C-C6797EF12E82}" presName="sibTrans" presStyleLbl="sibTrans2D1" presStyleIdx="0" presStyleCnt="0"/>
      <dgm:spPr/>
    </dgm:pt>
    <dgm:pt modelId="{8F7809CD-CF79-4B11-92EB-83D22E796842}" type="pres">
      <dgm:prSet presAssocID="{F3197423-5890-4D35-AAE7-82CF983AA97E}" presName="compNode" presStyleCnt="0"/>
      <dgm:spPr/>
    </dgm:pt>
    <dgm:pt modelId="{C1FE9262-B73A-4934-B330-8037DE3E4D0D}" type="pres">
      <dgm:prSet presAssocID="{F3197423-5890-4D35-AAE7-82CF983AA97E}" presName="iconBgRect" presStyleLbl="bgShp" presStyleIdx="2" presStyleCnt="5"/>
      <dgm:spPr/>
    </dgm:pt>
    <dgm:pt modelId="{FCB0965A-6F03-4D0D-94AA-3AE847295E0C}" type="pres">
      <dgm:prSet presAssocID="{F3197423-5890-4D35-AAE7-82CF983AA97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5CB0670-2D7C-4854-80EC-9571388328A7}" type="pres">
      <dgm:prSet presAssocID="{F3197423-5890-4D35-AAE7-82CF983AA97E}" presName="spaceRect" presStyleCnt="0"/>
      <dgm:spPr/>
    </dgm:pt>
    <dgm:pt modelId="{B04CF01E-4FC4-4F8A-BB3E-D311211E64D5}" type="pres">
      <dgm:prSet presAssocID="{F3197423-5890-4D35-AAE7-82CF983AA97E}" presName="textRect" presStyleLbl="revTx" presStyleIdx="2" presStyleCnt="5">
        <dgm:presLayoutVars>
          <dgm:chMax val="1"/>
          <dgm:chPref val="1"/>
        </dgm:presLayoutVars>
      </dgm:prSet>
      <dgm:spPr/>
    </dgm:pt>
    <dgm:pt modelId="{66C48B1E-9690-4EF2-9D31-18A001011462}" type="pres">
      <dgm:prSet presAssocID="{47D9F494-D747-4741-B0E2-51297DE664F9}" presName="sibTrans" presStyleLbl="sibTrans2D1" presStyleIdx="0" presStyleCnt="0"/>
      <dgm:spPr/>
    </dgm:pt>
    <dgm:pt modelId="{250F8F1C-2A75-4F56-A637-4B7C18D1BBAD}" type="pres">
      <dgm:prSet presAssocID="{DE79E745-050D-4465-8A4D-72BEE121D233}" presName="compNode" presStyleCnt="0"/>
      <dgm:spPr/>
    </dgm:pt>
    <dgm:pt modelId="{679E3D91-F3D4-4832-95B5-7DCE35AC3FA2}" type="pres">
      <dgm:prSet presAssocID="{DE79E745-050D-4465-8A4D-72BEE121D233}" presName="iconBgRect" presStyleLbl="bgShp" presStyleIdx="3" presStyleCnt="5"/>
      <dgm:spPr/>
    </dgm:pt>
    <dgm:pt modelId="{CD3362F6-D936-4CBF-ACE2-EC0F81762EC0}" type="pres">
      <dgm:prSet presAssocID="{DE79E745-050D-4465-8A4D-72BEE121D23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B342F4A2-8C1D-429B-BC6C-4E8C17EC3C39}" type="pres">
      <dgm:prSet presAssocID="{DE79E745-050D-4465-8A4D-72BEE121D233}" presName="spaceRect" presStyleCnt="0"/>
      <dgm:spPr/>
    </dgm:pt>
    <dgm:pt modelId="{4EEA1C04-7A69-420B-A47A-14C856FB7C48}" type="pres">
      <dgm:prSet presAssocID="{DE79E745-050D-4465-8A4D-72BEE121D233}" presName="textRect" presStyleLbl="revTx" presStyleIdx="3" presStyleCnt="5">
        <dgm:presLayoutVars>
          <dgm:chMax val="1"/>
          <dgm:chPref val="1"/>
        </dgm:presLayoutVars>
      </dgm:prSet>
      <dgm:spPr/>
    </dgm:pt>
    <dgm:pt modelId="{B78AEEF3-CE56-47A6-9761-5919B735AA6C}" type="pres">
      <dgm:prSet presAssocID="{4D8DB0AB-CA12-4DA6-A5B5-24B35AD0535C}" presName="sibTrans" presStyleLbl="sibTrans2D1" presStyleIdx="0" presStyleCnt="0"/>
      <dgm:spPr/>
    </dgm:pt>
    <dgm:pt modelId="{FE6DD765-D482-448B-8126-B4AC93657659}" type="pres">
      <dgm:prSet presAssocID="{546E8303-53D5-4376-B21D-F533F3C05EA5}" presName="compNode" presStyleCnt="0"/>
      <dgm:spPr/>
    </dgm:pt>
    <dgm:pt modelId="{BBE748B8-B9C5-4809-B0E3-E687F9CC78B0}" type="pres">
      <dgm:prSet presAssocID="{546E8303-53D5-4376-B21D-F533F3C05EA5}" presName="iconBgRect" presStyleLbl="bgShp" presStyleIdx="4" presStyleCnt="5"/>
      <dgm:spPr/>
    </dgm:pt>
    <dgm:pt modelId="{773E6AE3-A2CC-4D88-ABCF-D67252BA28DE}" type="pres">
      <dgm:prSet presAssocID="{546E8303-53D5-4376-B21D-F533F3C05EA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ey"/>
        </a:ext>
      </dgm:extLst>
    </dgm:pt>
    <dgm:pt modelId="{15A8881B-B3C6-4290-8A3C-2E27A7FDA2F2}" type="pres">
      <dgm:prSet presAssocID="{546E8303-53D5-4376-B21D-F533F3C05EA5}" presName="spaceRect" presStyleCnt="0"/>
      <dgm:spPr/>
    </dgm:pt>
    <dgm:pt modelId="{6985AC55-AC78-4855-8672-1843C366D422}" type="pres">
      <dgm:prSet presAssocID="{546E8303-53D5-4376-B21D-F533F3C05EA5}" presName="textRect" presStyleLbl="revTx" presStyleIdx="4" presStyleCnt="5">
        <dgm:presLayoutVars>
          <dgm:chMax val="1"/>
          <dgm:chPref val="1"/>
        </dgm:presLayoutVars>
      </dgm:prSet>
      <dgm:spPr/>
    </dgm:pt>
  </dgm:ptLst>
  <dgm:cxnLst>
    <dgm:cxn modelId="{0BA0F011-8548-4172-A276-673E405D4893}" type="presOf" srcId="{B4C4525E-4F28-4A6F-9F7C-C6797EF12E82}" destId="{105813F1-A37C-415E-98F1-E692DECF4419}" srcOrd="0" destOrd="0" presId="urn:microsoft.com/office/officeart/2018/2/layout/IconCircleList"/>
    <dgm:cxn modelId="{A3618621-4B05-4341-85F3-9399B556F47A}" type="presOf" srcId="{4D8DB0AB-CA12-4DA6-A5B5-24B35AD0535C}" destId="{B78AEEF3-CE56-47A6-9761-5919B735AA6C}" srcOrd="0" destOrd="0" presId="urn:microsoft.com/office/officeart/2018/2/layout/IconCircleList"/>
    <dgm:cxn modelId="{B548612C-EE13-49C2-916B-8C3285A0BB55}" srcId="{F43F6011-3621-41D1-8350-8185E5AE26F4}" destId="{DE79E745-050D-4465-8A4D-72BEE121D233}" srcOrd="3" destOrd="0" parTransId="{B4B97BF6-37DF-4DFD-AB53-61F5F8DF132F}" sibTransId="{4D8DB0AB-CA12-4DA6-A5B5-24B35AD0535C}"/>
    <dgm:cxn modelId="{2EA93D31-8C32-403F-B728-60BCBA23927D}" type="presOf" srcId="{F3197423-5890-4D35-AAE7-82CF983AA97E}" destId="{B04CF01E-4FC4-4F8A-BB3E-D311211E64D5}" srcOrd="0" destOrd="0" presId="urn:microsoft.com/office/officeart/2018/2/layout/IconCircleList"/>
    <dgm:cxn modelId="{56FB7D31-E482-4CE3-A468-EC1BF024AF94}" srcId="{F43F6011-3621-41D1-8350-8185E5AE26F4}" destId="{F1DB1DB1-20D8-48E6-A306-B42EEDB139C4}" srcOrd="1" destOrd="0" parTransId="{0984551F-7CFB-4AF7-BEB6-84752EEA9757}" sibTransId="{B4C4525E-4F28-4A6F-9F7C-C6797EF12E82}"/>
    <dgm:cxn modelId="{7CCC4839-5A1C-42B1-B158-6950DAF0C2DB}" type="presOf" srcId="{DE79E745-050D-4465-8A4D-72BEE121D233}" destId="{4EEA1C04-7A69-420B-A47A-14C856FB7C48}" srcOrd="0" destOrd="0" presId="urn:microsoft.com/office/officeart/2018/2/layout/IconCircleList"/>
    <dgm:cxn modelId="{6D26DF4D-F1D0-453B-973C-F6A6D16E6BE0}" type="presOf" srcId="{F1DB1DB1-20D8-48E6-A306-B42EEDB139C4}" destId="{CA7BC611-0D5C-4341-BA4B-90DDDECE89BD}" srcOrd="0" destOrd="0" presId="urn:microsoft.com/office/officeart/2018/2/layout/IconCircleList"/>
    <dgm:cxn modelId="{F4212455-60DB-4905-AE93-CFBF23D49CB9}" type="presOf" srcId="{47D9F494-D747-4741-B0E2-51297DE664F9}" destId="{66C48B1E-9690-4EF2-9D31-18A001011462}" srcOrd="0" destOrd="0" presId="urn:microsoft.com/office/officeart/2018/2/layout/IconCircleList"/>
    <dgm:cxn modelId="{C6A6F283-926C-404C-9306-776E654DCC48}" type="presOf" srcId="{3D1C1914-96A3-40A3-94DE-8EC7F98C32C7}" destId="{52D501D0-11D6-4E44-8806-2335EBA838B2}" srcOrd="0" destOrd="0" presId="urn:microsoft.com/office/officeart/2018/2/layout/IconCircleList"/>
    <dgm:cxn modelId="{68BED989-B5B9-4549-AF4A-8648CD90E4C5}" type="presOf" srcId="{F43F6011-3621-41D1-8350-8185E5AE26F4}" destId="{009AE417-F1BB-4F26-BC93-55D6D51203EC}" srcOrd="0" destOrd="0" presId="urn:microsoft.com/office/officeart/2018/2/layout/IconCircleList"/>
    <dgm:cxn modelId="{6F23B48E-76C6-43F6-8521-5FEC93EDE7CB}" srcId="{F43F6011-3621-41D1-8350-8185E5AE26F4}" destId="{F3197423-5890-4D35-AAE7-82CF983AA97E}" srcOrd="2" destOrd="0" parTransId="{D75996E5-3865-464F-8348-1E0EA34C66B7}" sibTransId="{47D9F494-D747-4741-B0E2-51297DE664F9}"/>
    <dgm:cxn modelId="{6F08A3CD-C7DD-4148-9281-5A9A424F5CA7}" type="presOf" srcId="{9E7A1983-B488-462D-86E1-E3997F487061}" destId="{8391BD96-15DC-4120-8727-0E983322C062}" srcOrd="0" destOrd="0" presId="urn:microsoft.com/office/officeart/2018/2/layout/IconCircleList"/>
    <dgm:cxn modelId="{3F22E5D1-9940-4347-A8D4-A3F591EF60E8}" srcId="{F43F6011-3621-41D1-8350-8185E5AE26F4}" destId="{546E8303-53D5-4376-B21D-F533F3C05EA5}" srcOrd="4" destOrd="0" parTransId="{637DBD50-DEF0-427E-AB4F-9641E3689369}" sibTransId="{DEBC0E45-5A7A-4D52-AE8A-8D45277A842F}"/>
    <dgm:cxn modelId="{92E128FB-DB1E-49FF-8194-3A2126525C36}" srcId="{F43F6011-3621-41D1-8350-8185E5AE26F4}" destId="{3D1C1914-96A3-40A3-94DE-8EC7F98C32C7}" srcOrd="0" destOrd="0" parTransId="{F44F833A-2A98-4CC7-80CE-4FF0C7E4BB23}" sibTransId="{9E7A1983-B488-462D-86E1-E3997F487061}"/>
    <dgm:cxn modelId="{7C5C42FB-A60E-421C-8E51-226F316D565F}" type="presOf" srcId="{546E8303-53D5-4376-B21D-F533F3C05EA5}" destId="{6985AC55-AC78-4855-8672-1843C366D422}" srcOrd="0" destOrd="0" presId="urn:microsoft.com/office/officeart/2018/2/layout/IconCircleList"/>
    <dgm:cxn modelId="{B61EB12A-1E2A-4F04-988E-CB102B8E2D79}" type="presParOf" srcId="{009AE417-F1BB-4F26-BC93-55D6D51203EC}" destId="{358BBD3D-7A8B-43EA-AC66-22C5C5DF0BA9}" srcOrd="0" destOrd="0" presId="urn:microsoft.com/office/officeart/2018/2/layout/IconCircleList"/>
    <dgm:cxn modelId="{C398333E-B011-4F83-83DC-AD7C1C8801D7}" type="presParOf" srcId="{358BBD3D-7A8B-43EA-AC66-22C5C5DF0BA9}" destId="{7AD9954D-FA29-4BE5-AB62-9A6C0F78D95F}" srcOrd="0" destOrd="0" presId="urn:microsoft.com/office/officeart/2018/2/layout/IconCircleList"/>
    <dgm:cxn modelId="{81EBA335-D801-4077-88F6-665CBA3F788A}" type="presParOf" srcId="{7AD9954D-FA29-4BE5-AB62-9A6C0F78D95F}" destId="{CBE8C8E2-F837-4E6D-9C8B-3D30096A5994}" srcOrd="0" destOrd="0" presId="urn:microsoft.com/office/officeart/2018/2/layout/IconCircleList"/>
    <dgm:cxn modelId="{F25FD227-6A80-4B03-A7AF-22F386B743B6}" type="presParOf" srcId="{7AD9954D-FA29-4BE5-AB62-9A6C0F78D95F}" destId="{D836D1EB-DF88-4A22-AAD8-C8C940D9E042}" srcOrd="1" destOrd="0" presId="urn:microsoft.com/office/officeart/2018/2/layout/IconCircleList"/>
    <dgm:cxn modelId="{06264198-027D-4F51-A0E1-081AFDEBBA36}" type="presParOf" srcId="{7AD9954D-FA29-4BE5-AB62-9A6C0F78D95F}" destId="{12BECEDA-6804-4846-9C80-A050145D5E03}" srcOrd="2" destOrd="0" presId="urn:microsoft.com/office/officeart/2018/2/layout/IconCircleList"/>
    <dgm:cxn modelId="{F4B38DCC-6ED1-4675-A44C-5032600703B7}" type="presParOf" srcId="{7AD9954D-FA29-4BE5-AB62-9A6C0F78D95F}" destId="{52D501D0-11D6-4E44-8806-2335EBA838B2}" srcOrd="3" destOrd="0" presId="urn:microsoft.com/office/officeart/2018/2/layout/IconCircleList"/>
    <dgm:cxn modelId="{CAF73363-F13F-403C-9F73-6E2C2BD68038}" type="presParOf" srcId="{358BBD3D-7A8B-43EA-AC66-22C5C5DF0BA9}" destId="{8391BD96-15DC-4120-8727-0E983322C062}" srcOrd="1" destOrd="0" presId="urn:microsoft.com/office/officeart/2018/2/layout/IconCircleList"/>
    <dgm:cxn modelId="{0B832A3F-A977-44F1-A1BD-1209E51366DC}" type="presParOf" srcId="{358BBD3D-7A8B-43EA-AC66-22C5C5DF0BA9}" destId="{0B3A24F7-98FB-4249-93B8-B399938881B9}" srcOrd="2" destOrd="0" presId="urn:microsoft.com/office/officeart/2018/2/layout/IconCircleList"/>
    <dgm:cxn modelId="{CC2FD1F7-BA6B-4855-B916-850A2180D580}" type="presParOf" srcId="{0B3A24F7-98FB-4249-93B8-B399938881B9}" destId="{743E179C-9C33-4B93-B5BE-3A26E7C8710B}" srcOrd="0" destOrd="0" presId="urn:microsoft.com/office/officeart/2018/2/layout/IconCircleList"/>
    <dgm:cxn modelId="{CB37E0A5-7081-4525-A92B-370EF76C52EC}" type="presParOf" srcId="{0B3A24F7-98FB-4249-93B8-B399938881B9}" destId="{E41EF8AB-DB64-41E8-ABEB-BBDFAF2A12AB}" srcOrd="1" destOrd="0" presId="urn:microsoft.com/office/officeart/2018/2/layout/IconCircleList"/>
    <dgm:cxn modelId="{EE360288-5EB6-466B-A10B-3C6B242B246D}" type="presParOf" srcId="{0B3A24F7-98FB-4249-93B8-B399938881B9}" destId="{B9EA308E-AB66-45AA-92A0-B539E59E3EC3}" srcOrd="2" destOrd="0" presId="urn:microsoft.com/office/officeart/2018/2/layout/IconCircleList"/>
    <dgm:cxn modelId="{F6417B1F-8DB1-4967-AD8A-386B56135602}" type="presParOf" srcId="{0B3A24F7-98FB-4249-93B8-B399938881B9}" destId="{CA7BC611-0D5C-4341-BA4B-90DDDECE89BD}" srcOrd="3" destOrd="0" presId="urn:microsoft.com/office/officeart/2018/2/layout/IconCircleList"/>
    <dgm:cxn modelId="{1E389D85-A90E-41A9-9CE7-BA778FE43B5E}" type="presParOf" srcId="{358BBD3D-7A8B-43EA-AC66-22C5C5DF0BA9}" destId="{105813F1-A37C-415E-98F1-E692DECF4419}" srcOrd="3" destOrd="0" presId="urn:microsoft.com/office/officeart/2018/2/layout/IconCircleList"/>
    <dgm:cxn modelId="{4FDC3A08-0123-40C0-9368-54B2E07E5219}" type="presParOf" srcId="{358BBD3D-7A8B-43EA-AC66-22C5C5DF0BA9}" destId="{8F7809CD-CF79-4B11-92EB-83D22E796842}" srcOrd="4" destOrd="0" presId="urn:microsoft.com/office/officeart/2018/2/layout/IconCircleList"/>
    <dgm:cxn modelId="{D3D18CCC-9653-49D6-8CA7-36316FDA7615}" type="presParOf" srcId="{8F7809CD-CF79-4B11-92EB-83D22E796842}" destId="{C1FE9262-B73A-4934-B330-8037DE3E4D0D}" srcOrd="0" destOrd="0" presId="urn:microsoft.com/office/officeart/2018/2/layout/IconCircleList"/>
    <dgm:cxn modelId="{EAE0DADC-D0A5-44A2-8900-A43F6CA2F94B}" type="presParOf" srcId="{8F7809CD-CF79-4B11-92EB-83D22E796842}" destId="{FCB0965A-6F03-4D0D-94AA-3AE847295E0C}" srcOrd="1" destOrd="0" presId="urn:microsoft.com/office/officeart/2018/2/layout/IconCircleList"/>
    <dgm:cxn modelId="{CC42AA36-CB51-4655-97BB-8896E4E39700}" type="presParOf" srcId="{8F7809CD-CF79-4B11-92EB-83D22E796842}" destId="{F5CB0670-2D7C-4854-80EC-9571388328A7}" srcOrd="2" destOrd="0" presId="urn:microsoft.com/office/officeart/2018/2/layout/IconCircleList"/>
    <dgm:cxn modelId="{BC6B8428-57DA-4154-ABEE-A5144975A12D}" type="presParOf" srcId="{8F7809CD-CF79-4B11-92EB-83D22E796842}" destId="{B04CF01E-4FC4-4F8A-BB3E-D311211E64D5}" srcOrd="3" destOrd="0" presId="urn:microsoft.com/office/officeart/2018/2/layout/IconCircleList"/>
    <dgm:cxn modelId="{25936A9C-EF1E-423C-A0BB-0393CA009386}" type="presParOf" srcId="{358BBD3D-7A8B-43EA-AC66-22C5C5DF0BA9}" destId="{66C48B1E-9690-4EF2-9D31-18A001011462}" srcOrd="5" destOrd="0" presId="urn:microsoft.com/office/officeart/2018/2/layout/IconCircleList"/>
    <dgm:cxn modelId="{AF69C77E-3D27-4F61-B718-AACC45242FC2}" type="presParOf" srcId="{358BBD3D-7A8B-43EA-AC66-22C5C5DF0BA9}" destId="{250F8F1C-2A75-4F56-A637-4B7C18D1BBAD}" srcOrd="6" destOrd="0" presId="urn:microsoft.com/office/officeart/2018/2/layout/IconCircleList"/>
    <dgm:cxn modelId="{71810750-D328-4CA0-A9F7-D5EEDB2E45E3}" type="presParOf" srcId="{250F8F1C-2A75-4F56-A637-4B7C18D1BBAD}" destId="{679E3D91-F3D4-4832-95B5-7DCE35AC3FA2}" srcOrd="0" destOrd="0" presId="urn:microsoft.com/office/officeart/2018/2/layout/IconCircleList"/>
    <dgm:cxn modelId="{B5654E2D-E108-4A13-BA5E-907FF1EAA61E}" type="presParOf" srcId="{250F8F1C-2A75-4F56-A637-4B7C18D1BBAD}" destId="{CD3362F6-D936-4CBF-ACE2-EC0F81762EC0}" srcOrd="1" destOrd="0" presId="urn:microsoft.com/office/officeart/2018/2/layout/IconCircleList"/>
    <dgm:cxn modelId="{0E8DA166-B5EE-480A-AA1D-C14B9F27382B}" type="presParOf" srcId="{250F8F1C-2A75-4F56-A637-4B7C18D1BBAD}" destId="{B342F4A2-8C1D-429B-BC6C-4E8C17EC3C39}" srcOrd="2" destOrd="0" presId="urn:microsoft.com/office/officeart/2018/2/layout/IconCircleList"/>
    <dgm:cxn modelId="{3F092E79-86D5-4A45-A675-97B4A7ACB561}" type="presParOf" srcId="{250F8F1C-2A75-4F56-A637-4B7C18D1BBAD}" destId="{4EEA1C04-7A69-420B-A47A-14C856FB7C48}" srcOrd="3" destOrd="0" presId="urn:microsoft.com/office/officeart/2018/2/layout/IconCircleList"/>
    <dgm:cxn modelId="{801FFACA-A639-48BE-A169-DBC5213EB609}" type="presParOf" srcId="{358BBD3D-7A8B-43EA-AC66-22C5C5DF0BA9}" destId="{B78AEEF3-CE56-47A6-9761-5919B735AA6C}" srcOrd="7" destOrd="0" presId="urn:microsoft.com/office/officeart/2018/2/layout/IconCircleList"/>
    <dgm:cxn modelId="{83CB9821-AA8C-4744-8923-0DCB6970BB97}" type="presParOf" srcId="{358BBD3D-7A8B-43EA-AC66-22C5C5DF0BA9}" destId="{FE6DD765-D482-448B-8126-B4AC93657659}" srcOrd="8" destOrd="0" presId="urn:microsoft.com/office/officeart/2018/2/layout/IconCircleList"/>
    <dgm:cxn modelId="{5EA8FAE5-5008-4808-B541-75F021211FA2}" type="presParOf" srcId="{FE6DD765-D482-448B-8126-B4AC93657659}" destId="{BBE748B8-B9C5-4809-B0E3-E687F9CC78B0}" srcOrd="0" destOrd="0" presId="urn:microsoft.com/office/officeart/2018/2/layout/IconCircleList"/>
    <dgm:cxn modelId="{729593E2-D974-46FC-B201-80A87543DB0A}" type="presParOf" srcId="{FE6DD765-D482-448B-8126-B4AC93657659}" destId="{773E6AE3-A2CC-4D88-ABCF-D67252BA28DE}" srcOrd="1" destOrd="0" presId="urn:microsoft.com/office/officeart/2018/2/layout/IconCircleList"/>
    <dgm:cxn modelId="{3356F682-1B60-4B0B-AAC4-E0B344D66614}" type="presParOf" srcId="{FE6DD765-D482-448B-8126-B4AC93657659}" destId="{15A8881B-B3C6-4290-8A3C-2E27A7FDA2F2}" srcOrd="2" destOrd="0" presId="urn:microsoft.com/office/officeart/2018/2/layout/IconCircleList"/>
    <dgm:cxn modelId="{49D40474-1131-4F81-B211-EAA5E01EE238}" type="presParOf" srcId="{FE6DD765-D482-448B-8126-B4AC93657659}" destId="{6985AC55-AC78-4855-8672-1843C366D42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25BC3F6-A7D3-40B5-823F-518787084D8D}" type="doc">
      <dgm:prSet loTypeId="urn:microsoft.com/office/officeart/2018/2/layout/IconCircleList" loCatId="icon" qsTypeId="urn:microsoft.com/office/officeart/2005/8/quickstyle/simple4" qsCatId="simple" csTypeId="urn:microsoft.com/office/officeart/2018/5/colors/Iconchunking_neutralicon_colorful1" csCatId="colorful" phldr="1"/>
      <dgm:spPr/>
      <dgm:t>
        <a:bodyPr/>
        <a:lstStyle/>
        <a:p>
          <a:endParaRPr lang="en-US"/>
        </a:p>
      </dgm:t>
    </dgm:pt>
    <dgm:pt modelId="{E95EEE13-15C5-4E8E-9A12-7EF5885B351B}">
      <dgm:prSet/>
      <dgm:spPr/>
      <dgm:t>
        <a:bodyPr/>
        <a:lstStyle/>
        <a:p>
          <a:r>
            <a:rPr lang="en-US"/>
            <a:t>Have you received an email that your information was part of a security breach?</a:t>
          </a:r>
        </a:p>
      </dgm:t>
    </dgm:pt>
    <dgm:pt modelId="{396C8386-B5DB-481E-A977-1B6ACA61CA24}" type="parTrans" cxnId="{56249CE7-513D-45C4-BBEC-8614DD25EC3E}">
      <dgm:prSet/>
      <dgm:spPr/>
      <dgm:t>
        <a:bodyPr/>
        <a:lstStyle/>
        <a:p>
          <a:endParaRPr lang="en-US"/>
        </a:p>
      </dgm:t>
    </dgm:pt>
    <dgm:pt modelId="{34C962D8-6187-4B1B-8C3C-93FD1F157B71}" type="sibTrans" cxnId="{56249CE7-513D-45C4-BBEC-8614DD25EC3E}">
      <dgm:prSet/>
      <dgm:spPr/>
      <dgm:t>
        <a:bodyPr/>
        <a:lstStyle/>
        <a:p>
          <a:endParaRPr lang="en-US"/>
        </a:p>
      </dgm:t>
    </dgm:pt>
    <dgm:pt modelId="{BF2DAFD2-81CF-454B-9896-9D883D5704E3}">
      <dgm:prSet/>
      <dgm:spPr/>
      <dgm:t>
        <a:bodyPr/>
        <a:lstStyle/>
        <a:p>
          <a:r>
            <a:rPr lang="en-US"/>
            <a:t>That you need to get credit monitoring?</a:t>
          </a:r>
        </a:p>
      </dgm:t>
    </dgm:pt>
    <dgm:pt modelId="{0450ADBD-D1F0-4A0B-9049-1E8FA7E72712}" type="parTrans" cxnId="{8C733DA6-94E3-4EF4-9557-0C092E83698F}">
      <dgm:prSet/>
      <dgm:spPr/>
      <dgm:t>
        <a:bodyPr/>
        <a:lstStyle/>
        <a:p>
          <a:endParaRPr lang="en-US"/>
        </a:p>
      </dgm:t>
    </dgm:pt>
    <dgm:pt modelId="{069F1E83-0D8C-4179-BD7A-C9057FBFB904}" type="sibTrans" cxnId="{8C733DA6-94E3-4EF4-9557-0C092E83698F}">
      <dgm:prSet/>
      <dgm:spPr/>
      <dgm:t>
        <a:bodyPr/>
        <a:lstStyle/>
        <a:p>
          <a:endParaRPr lang="en-US"/>
        </a:p>
      </dgm:t>
    </dgm:pt>
    <dgm:pt modelId="{09E5547B-2557-41BE-B007-8CC9141F602A}">
      <dgm:prSet/>
      <dgm:spPr/>
      <dgm:t>
        <a:bodyPr/>
        <a:lstStyle/>
        <a:p>
          <a:r>
            <a:rPr lang="en-US"/>
            <a:t>Everyday, it seems there is a new major security breach at companies that we entrust with our information.</a:t>
          </a:r>
        </a:p>
      </dgm:t>
    </dgm:pt>
    <dgm:pt modelId="{2223F247-4DC6-4D78-8FCB-42073A1F8F9B}" type="parTrans" cxnId="{1E0E39D1-7CF0-44A9-9088-CF5512D0A9DB}">
      <dgm:prSet/>
      <dgm:spPr/>
      <dgm:t>
        <a:bodyPr/>
        <a:lstStyle/>
        <a:p>
          <a:endParaRPr lang="en-US"/>
        </a:p>
      </dgm:t>
    </dgm:pt>
    <dgm:pt modelId="{7A4A55D8-1FCA-4B1D-AE90-6EAB29A93D32}" type="sibTrans" cxnId="{1E0E39D1-7CF0-44A9-9088-CF5512D0A9DB}">
      <dgm:prSet/>
      <dgm:spPr/>
      <dgm:t>
        <a:bodyPr/>
        <a:lstStyle/>
        <a:p>
          <a:endParaRPr lang="en-US"/>
        </a:p>
      </dgm:t>
    </dgm:pt>
    <dgm:pt modelId="{4EE705F6-CC99-455D-BE68-EABB479414E7}">
      <dgm:prSet/>
      <dgm:spPr/>
      <dgm:t>
        <a:bodyPr/>
        <a:lstStyle/>
        <a:p>
          <a:r>
            <a:rPr lang="en-US"/>
            <a:t>When you see these in the news head over to Troy Hunt’s website </a:t>
          </a:r>
          <a:r>
            <a:rPr lang="en-US">
              <a:hlinkClick xmlns:r="http://schemas.openxmlformats.org/officeDocument/2006/relationships" r:id="rId1"/>
            </a:rPr>
            <a:t>www.haveibeenpwned.com</a:t>
          </a:r>
          <a:endParaRPr lang="en-US"/>
        </a:p>
      </dgm:t>
    </dgm:pt>
    <dgm:pt modelId="{65ED756D-1883-4544-A547-FC64B8E31B40}" type="parTrans" cxnId="{E9A14F77-83D2-45BF-9664-866A0D9623AE}">
      <dgm:prSet/>
      <dgm:spPr/>
      <dgm:t>
        <a:bodyPr/>
        <a:lstStyle/>
        <a:p>
          <a:endParaRPr lang="en-US"/>
        </a:p>
      </dgm:t>
    </dgm:pt>
    <dgm:pt modelId="{887E4E3D-DB7F-4428-9882-97F3AB558E0C}" type="sibTrans" cxnId="{E9A14F77-83D2-45BF-9664-866A0D9623AE}">
      <dgm:prSet/>
      <dgm:spPr/>
      <dgm:t>
        <a:bodyPr/>
        <a:lstStyle/>
        <a:p>
          <a:endParaRPr lang="en-US"/>
        </a:p>
      </dgm:t>
    </dgm:pt>
    <dgm:pt modelId="{98D8E2E6-BD8D-46E8-8FAD-440212B73812}">
      <dgm:prSet/>
      <dgm:spPr/>
      <dgm:t>
        <a:bodyPr/>
        <a:lstStyle/>
        <a:p>
          <a:r>
            <a:rPr lang="en-US"/>
            <a:t>Here you will find out if your email is part of any data breaches dating back.</a:t>
          </a:r>
        </a:p>
      </dgm:t>
    </dgm:pt>
    <dgm:pt modelId="{FCE8C96B-C39C-4F5F-8090-4C293758EB55}" type="parTrans" cxnId="{227FA593-8D0D-43AE-8D86-41CB3E166E51}">
      <dgm:prSet/>
      <dgm:spPr/>
      <dgm:t>
        <a:bodyPr/>
        <a:lstStyle/>
        <a:p>
          <a:endParaRPr lang="en-US"/>
        </a:p>
      </dgm:t>
    </dgm:pt>
    <dgm:pt modelId="{3982257C-873A-4851-AAA5-4BD18C258B15}" type="sibTrans" cxnId="{227FA593-8D0D-43AE-8D86-41CB3E166E51}">
      <dgm:prSet/>
      <dgm:spPr/>
      <dgm:t>
        <a:bodyPr/>
        <a:lstStyle/>
        <a:p>
          <a:endParaRPr lang="en-US"/>
        </a:p>
      </dgm:t>
    </dgm:pt>
    <dgm:pt modelId="{C61D66BC-A96B-4632-A359-18CB213C5BFD}">
      <dgm:prSet/>
      <dgm:spPr/>
      <dgm:t>
        <a:bodyPr/>
        <a:lstStyle/>
        <a:p>
          <a:r>
            <a:rPr lang="en-US"/>
            <a:t>Major Data Breaches: OPM (Federal Government HR), Experian, Medicaid, Yahoo, and many more.</a:t>
          </a:r>
        </a:p>
      </dgm:t>
    </dgm:pt>
    <dgm:pt modelId="{069AC07C-A881-472A-A1C2-899785E83EB7}" type="parTrans" cxnId="{B197C810-B7D5-41C0-92F7-938D27A49BFF}">
      <dgm:prSet/>
      <dgm:spPr/>
      <dgm:t>
        <a:bodyPr/>
        <a:lstStyle/>
        <a:p>
          <a:endParaRPr lang="en-US"/>
        </a:p>
      </dgm:t>
    </dgm:pt>
    <dgm:pt modelId="{22267DFB-7940-488D-8F6B-09ACCED263A3}" type="sibTrans" cxnId="{B197C810-B7D5-41C0-92F7-938D27A49BFF}">
      <dgm:prSet/>
      <dgm:spPr/>
      <dgm:t>
        <a:bodyPr/>
        <a:lstStyle/>
        <a:p>
          <a:endParaRPr lang="en-US"/>
        </a:p>
      </dgm:t>
    </dgm:pt>
    <dgm:pt modelId="{054E6B08-0677-46F8-B019-B75EDF581DAB}" type="pres">
      <dgm:prSet presAssocID="{925BC3F6-A7D3-40B5-823F-518787084D8D}" presName="root" presStyleCnt="0">
        <dgm:presLayoutVars>
          <dgm:dir/>
          <dgm:resizeHandles val="exact"/>
        </dgm:presLayoutVars>
      </dgm:prSet>
      <dgm:spPr/>
    </dgm:pt>
    <dgm:pt modelId="{ED091DF3-182D-48D5-98C5-2EBB5CCDFA97}" type="pres">
      <dgm:prSet presAssocID="{925BC3F6-A7D3-40B5-823F-518787084D8D}" presName="container" presStyleCnt="0">
        <dgm:presLayoutVars>
          <dgm:dir/>
          <dgm:resizeHandles val="exact"/>
        </dgm:presLayoutVars>
      </dgm:prSet>
      <dgm:spPr/>
    </dgm:pt>
    <dgm:pt modelId="{C53DC5B2-8F8E-4065-BABE-B63F90A0755E}" type="pres">
      <dgm:prSet presAssocID="{E95EEE13-15C5-4E8E-9A12-7EF5885B351B}" presName="compNode" presStyleCnt="0"/>
      <dgm:spPr/>
    </dgm:pt>
    <dgm:pt modelId="{34191B80-522C-478E-A3CE-3CE31D564B8E}" type="pres">
      <dgm:prSet presAssocID="{E95EEE13-15C5-4E8E-9A12-7EF5885B351B}" presName="iconBgRect" presStyleLbl="bgShp" presStyleIdx="0" presStyleCnt="6"/>
      <dgm:spPr/>
    </dgm:pt>
    <dgm:pt modelId="{7CB77437-9E49-45D3-857B-BB64D485A5A2}" type="pres">
      <dgm:prSet presAssocID="{E95EEE13-15C5-4E8E-9A12-7EF5885B351B}" presName="iconRect" presStyleLbl="node1" presStyleIdx="0" presStyleCnt="6"/>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Email"/>
        </a:ext>
      </dgm:extLst>
    </dgm:pt>
    <dgm:pt modelId="{2B127C23-51BE-449F-B976-20CB627B8772}" type="pres">
      <dgm:prSet presAssocID="{E95EEE13-15C5-4E8E-9A12-7EF5885B351B}" presName="spaceRect" presStyleCnt="0"/>
      <dgm:spPr/>
    </dgm:pt>
    <dgm:pt modelId="{32936177-0EB4-4458-AB36-3024A91B1FB8}" type="pres">
      <dgm:prSet presAssocID="{E95EEE13-15C5-4E8E-9A12-7EF5885B351B}" presName="textRect" presStyleLbl="revTx" presStyleIdx="0" presStyleCnt="6">
        <dgm:presLayoutVars>
          <dgm:chMax val="1"/>
          <dgm:chPref val="1"/>
        </dgm:presLayoutVars>
      </dgm:prSet>
      <dgm:spPr/>
    </dgm:pt>
    <dgm:pt modelId="{47CD4B59-E20C-466B-A76B-002FFE571575}" type="pres">
      <dgm:prSet presAssocID="{34C962D8-6187-4B1B-8C3C-93FD1F157B71}" presName="sibTrans" presStyleLbl="sibTrans2D1" presStyleIdx="0" presStyleCnt="0"/>
      <dgm:spPr/>
    </dgm:pt>
    <dgm:pt modelId="{140D45EE-F3A8-4740-8D6C-CB932275D08C}" type="pres">
      <dgm:prSet presAssocID="{BF2DAFD2-81CF-454B-9896-9D883D5704E3}" presName="compNode" presStyleCnt="0"/>
      <dgm:spPr/>
    </dgm:pt>
    <dgm:pt modelId="{5098692E-9D8F-4558-B06F-B0C7B36CB9EE}" type="pres">
      <dgm:prSet presAssocID="{BF2DAFD2-81CF-454B-9896-9D883D5704E3}" presName="iconBgRect" presStyleLbl="bgShp" presStyleIdx="1" presStyleCnt="6"/>
      <dgm:spPr/>
    </dgm:pt>
    <dgm:pt modelId="{92E99401-0745-46F3-AE0A-4BC4EC356D4B}" type="pres">
      <dgm:prSet presAssocID="{BF2DAFD2-81CF-454B-9896-9D883D5704E3}" presName="iconRect" presStyleLbl="node1" presStyleIdx="1"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list"/>
        </a:ext>
      </dgm:extLst>
    </dgm:pt>
    <dgm:pt modelId="{5B2276BE-15DE-40FC-BDB4-AC40D3594385}" type="pres">
      <dgm:prSet presAssocID="{BF2DAFD2-81CF-454B-9896-9D883D5704E3}" presName="spaceRect" presStyleCnt="0"/>
      <dgm:spPr/>
    </dgm:pt>
    <dgm:pt modelId="{8ED8A853-E68A-4322-82FF-29C430FA7A07}" type="pres">
      <dgm:prSet presAssocID="{BF2DAFD2-81CF-454B-9896-9D883D5704E3}" presName="textRect" presStyleLbl="revTx" presStyleIdx="1" presStyleCnt="6">
        <dgm:presLayoutVars>
          <dgm:chMax val="1"/>
          <dgm:chPref val="1"/>
        </dgm:presLayoutVars>
      </dgm:prSet>
      <dgm:spPr/>
    </dgm:pt>
    <dgm:pt modelId="{91E3830B-01AC-4B17-AAF1-CCB2231D5E75}" type="pres">
      <dgm:prSet presAssocID="{069F1E83-0D8C-4179-BD7A-C9057FBFB904}" presName="sibTrans" presStyleLbl="sibTrans2D1" presStyleIdx="0" presStyleCnt="0"/>
      <dgm:spPr/>
    </dgm:pt>
    <dgm:pt modelId="{2594AD95-2593-4836-9476-E9BA139417D6}" type="pres">
      <dgm:prSet presAssocID="{09E5547B-2557-41BE-B007-8CC9141F602A}" presName="compNode" presStyleCnt="0"/>
      <dgm:spPr/>
    </dgm:pt>
    <dgm:pt modelId="{968535CD-8616-4E33-81E6-D87E14937D2A}" type="pres">
      <dgm:prSet presAssocID="{09E5547B-2557-41BE-B007-8CC9141F602A}" presName="iconBgRect" presStyleLbl="bgShp" presStyleIdx="2" presStyleCnt="6"/>
      <dgm:spPr/>
    </dgm:pt>
    <dgm:pt modelId="{2A314E57-70B6-4CB0-BED3-3150DE99C033}" type="pres">
      <dgm:prSet presAssocID="{09E5547B-2557-41BE-B007-8CC9141F602A}" presName="iconRect" presStyleLbl="node1" presStyleIdx="2"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ock"/>
        </a:ext>
      </dgm:extLst>
    </dgm:pt>
    <dgm:pt modelId="{C2802969-481C-469D-B3AA-E70922C00281}" type="pres">
      <dgm:prSet presAssocID="{09E5547B-2557-41BE-B007-8CC9141F602A}" presName="spaceRect" presStyleCnt="0"/>
      <dgm:spPr/>
    </dgm:pt>
    <dgm:pt modelId="{A941EFEB-75A6-4540-9C1D-22D02CF4787D}" type="pres">
      <dgm:prSet presAssocID="{09E5547B-2557-41BE-B007-8CC9141F602A}" presName="textRect" presStyleLbl="revTx" presStyleIdx="2" presStyleCnt="6">
        <dgm:presLayoutVars>
          <dgm:chMax val="1"/>
          <dgm:chPref val="1"/>
        </dgm:presLayoutVars>
      </dgm:prSet>
      <dgm:spPr/>
    </dgm:pt>
    <dgm:pt modelId="{85AEC379-71FF-4837-8FD3-A50C4908C45B}" type="pres">
      <dgm:prSet presAssocID="{7A4A55D8-1FCA-4B1D-AE90-6EAB29A93D32}" presName="sibTrans" presStyleLbl="sibTrans2D1" presStyleIdx="0" presStyleCnt="0"/>
      <dgm:spPr/>
    </dgm:pt>
    <dgm:pt modelId="{2CF6922A-BFCF-4D42-81CD-FACFC2D48DC5}" type="pres">
      <dgm:prSet presAssocID="{4EE705F6-CC99-455D-BE68-EABB479414E7}" presName="compNode" presStyleCnt="0"/>
      <dgm:spPr/>
    </dgm:pt>
    <dgm:pt modelId="{3CB48B58-9F9B-4E63-9C01-A12F49DA5478}" type="pres">
      <dgm:prSet presAssocID="{4EE705F6-CC99-455D-BE68-EABB479414E7}" presName="iconBgRect" presStyleLbl="bgShp" presStyleIdx="3" presStyleCnt="6"/>
      <dgm:spPr/>
    </dgm:pt>
    <dgm:pt modelId="{800C07C7-2AE6-408F-BD39-D3AC199D371D}" type="pres">
      <dgm:prSet presAssocID="{4EE705F6-CC99-455D-BE68-EABB479414E7}" presName="iconRect" presStyleLbl="node1" presStyleIdx="3"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Magnifying glass"/>
        </a:ext>
      </dgm:extLst>
    </dgm:pt>
    <dgm:pt modelId="{4D990B7C-B00D-453E-B3B8-CB8F2501A536}" type="pres">
      <dgm:prSet presAssocID="{4EE705F6-CC99-455D-BE68-EABB479414E7}" presName="spaceRect" presStyleCnt="0"/>
      <dgm:spPr/>
    </dgm:pt>
    <dgm:pt modelId="{802E9864-2DFE-45E7-BFBE-2A8F647DD213}" type="pres">
      <dgm:prSet presAssocID="{4EE705F6-CC99-455D-BE68-EABB479414E7}" presName="textRect" presStyleLbl="revTx" presStyleIdx="3" presStyleCnt="6">
        <dgm:presLayoutVars>
          <dgm:chMax val="1"/>
          <dgm:chPref val="1"/>
        </dgm:presLayoutVars>
      </dgm:prSet>
      <dgm:spPr/>
    </dgm:pt>
    <dgm:pt modelId="{D5635FF4-E302-4D97-A0AB-F980C09B388E}" type="pres">
      <dgm:prSet presAssocID="{887E4E3D-DB7F-4428-9882-97F3AB558E0C}" presName="sibTrans" presStyleLbl="sibTrans2D1" presStyleIdx="0" presStyleCnt="0"/>
      <dgm:spPr/>
    </dgm:pt>
    <dgm:pt modelId="{82D7F375-5F74-4E80-BD72-150AB57226B3}" type="pres">
      <dgm:prSet presAssocID="{98D8E2E6-BD8D-46E8-8FAD-440212B73812}" presName="compNode" presStyleCnt="0"/>
      <dgm:spPr/>
    </dgm:pt>
    <dgm:pt modelId="{75134D9D-64C3-4E98-A991-48E99D9A4BB4}" type="pres">
      <dgm:prSet presAssocID="{98D8E2E6-BD8D-46E8-8FAD-440212B73812}" presName="iconBgRect" presStyleLbl="bgShp" presStyleIdx="4" presStyleCnt="6"/>
      <dgm:spPr/>
    </dgm:pt>
    <dgm:pt modelId="{FEEEBCFC-0056-4E19-A702-108D3739EBCD}" type="pres">
      <dgm:prSet presAssocID="{98D8E2E6-BD8D-46E8-8FAD-440212B73812}" presName="iconRect" presStyleLbl="node1" presStyleIdx="4"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heckmark"/>
        </a:ext>
      </dgm:extLst>
    </dgm:pt>
    <dgm:pt modelId="{1998273D-7296-4648-93A3-B7D92D8C9476}" type="pres">
      <dgm:prSet presAssocID="{98D8E2E6-BD8D-46E8-8FAD-440212B73812}" presName="spaceRect" presStyleCnt="0"/>
      <dgm:spPr/>
    </dgm:pt>
    <dgm:pt modelId="{DBB9D330-A175-4C68-8516-4FF874B9D6C5}" type="pres">
      <dgm:prSet presAssocID="{98D8E2E6-BD8D-46E8-8FAD-440212B73812}" presName="textRect" presStyleLbl="revTx" presStyleIdx="4" presStyleCnt="6">
        <dgm:presLayoutVars>
          <dgm:chMax val="1"/>
          <dgm:chPref val="1"/>
        </dgm:presLayoutVars>
      </dgm:prSet>
      <dgm:spPr/>
    </dgm:pt>
    <dgm:pt modelId="{BD921539-7924-4921-AB46-10C13EF0AFC5}" type="pres">
      <dgm:prSet presAssocID="{3982257C-873A-4851-AAA5-4BD18C258B15}" presName="sibTrans" presStyleLbl="sibTrans2D1" presStyleIdx="0" presStyleCnt="0"/>
      <dgm:spPr/>
    </dgm:pt>
    <dgm:pt modelId="{C7B97F00-7B07-488E-91BE-24761564E965}" type="pres">
      <dgm:prSet presAssocID="{C61D66BC-A96B-4632-A359-18CB213C5BFD}" presName="compNode" presStyleCnt="0"/>
      <dgm:spPr/>
    </dgm:pt>
    <dgm:pt modelId="{E98B968F-EB37-4ADB-8982-EAA92330AC2F}" type="pres">
      <dgm:prSet presAssocID="{C61D66BC-A96B-4632-A359-18CB213C5BFD}" presName="iconBgRect" presStyleLbl="bgShp" presStyleIdx="5" presStyleCnt="6"/>
      <dgm:spPr/>
    </dgm:pt>
    <dgm:pt modelId="{24941749-5358-407E-B3AC-8EE33E3B2552}" type="pres">
      <dgm:prSet presAssocID="{C61D66BC-A96B-4632-A359-18CB213C5BFD}" presName="iconRect" presStyleLbl="node1" presStyleIdx="5"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Bank"/>
        </a:ext>
      </dgm:extLst>
    </dgm:pt>
    <dgm:pt modelId="{CF134C25-EE58-42E3-82D9-64C8E79ABF39}" type="pres">
      <dgm:prSet presAssocID="{C61D66BC-A96B-4632-A359-18CB213C5BFD}" presName="spaceRect" presStyleCnt="0"/>
      <dgm:spPr/>
    </dgm:pt>
    <dgm:pt modelId="{7C4A21D3-28AE-4AD5-83CC-45A315C8F7C6}" type="pres">
      <dgm:prSet presAssocID="{C61D66BC-A96B-4632-A359-18CB213C5BFD}" presName="textRect" presStyleLbl="revTx" presStyleIdx="5" presStyleCnt="6">
        <dgm:presLayoutVars>
          <dgm:chMax val="1"/>
          <dgm:chPref val="1"/>
        </dgm:presLayoutVars>
      </dgm:prSet>
      <dgm:spPr/>
    </dgm:pt>
  </dgm:ptLst>
  <dgm:cxnLst>
    <dgm:cxn modelId="{63319405-3FF9-4581-A1A0-43665BB07A74}" type="presOf" srcId="{069F1E83-0D8C-4179-BD7A-C9057FBFB904}" destId="{91E3830B-01AC-4B17-AAF1-CCB2231D5E75}" srcOrd="0" destOrd="0" presId="urn:microsoft.com/office/officeart/2018/2/layout/IconCircleList"/>
    <dgm:cxn modelId="{BC249D09-410C-422D-B46D-AF4F8F33DAAF}" type="presOf" srcId="{34C962D8-6187-4B1B-8C3C-93FD1F157B71}" destId="{47CD4B59-E20C-466B-A76B-002FFE571575}" srcOrd="0" destOrd="0" presId="urn:microsoft.com/office/officeart/2018/2/layout/IconCircleList"/>
    <dgm:cxn modelId="{B197C810-B7D5-41C0-92F7-938D27A49BFF}" srcId="{925BC3F6-A7D3-40B5-823F-518787084D8D}" destId="{C61D66BC-A96B-4632-A359-18CB213C5BFD}" srcOrd="5" destOrd="0" parTransId="{069AC07C-A881-472A-A1C2-899785E83EB7}" sibTransId="{22267DFB-7940-488D-8F6B-09ACCED263A3}"/>
    <dgm:cxn modelId="{1A219D12-AFA5-49F9-AB84-DADB954C0260}" type="presOf" srcId="{98D8E2E6-BD8D-46E8-8FAD-440212B73812}" destId="{DBB9D330-A175-4C68-8516-4FF874B9D6C5}" srcOrd="0" destOrd="0" presId="urn:microsoft.com/office/officeart/2018/2/layout/IconCircleList"/>
    <dgm:cxn modelId="{79EE9D18-7BBD-45AC-9A61-4EAFF9D6A5EA}" type="presOf" srcId="{4EE705F6-CC99-455D-BE68-EABB479414E7}" destId="{802E9864-2DFE-45E7-BFBE-2A8F647DD213}" srcOrd="0" destOrd="0" presId="urn:microsoft.com/office/officeart/2018/2/layout/IconCircleList"/>
    <dgm:cxn modelId="{4B7A831C-EDE7-46FD-AF88-FF5BE7710EAC}" type="presOf" srcId="{887E4E3D-DB7F-4428-9882-97F3AB558E0C}" destId="{D5635FF4-E302-4D97-A0AB-F980C09B388E}" srcOrd="0" destOrd="0" presId="urn:microsoft.com/office/officeart/2018/2/layout/IconCircleList"/>
    <dgm:cxn modelId="{818A993A-A650-4012-8257-3FDADBC9A09F}" type="presOf" srcId="{7A4A55D8-1FCA-4B1D-AE90-6EAB29A93D32}" destId="{85AEC379-71FF-4837-8FD3-A50C4908C45B}" srcOrd="0" destOrd="0" presId="urn:microsoft.com/office/officeart/2018/2/layout/IconCircleList"/>
    <dgm:cxn modelId="{E9A14F77-83D2-45BF-9664-866A0D9623AE}" srcId="{925BC3F6-A7D3-40B5-823F-518787084D8D}" destId="{4EE705F6-CC99-455D-BE68-EABB479414E7}" srcOrd="3" destOrd="0" parTransId="{65ED756D-1883-4544-A547-FC64B8E31B40}" sibTransId="{887E4E3D-DB7F-4428-9882-97F3AB558E0C}"/>
    <dgm:cxn modelId="{F7AE837B-420F-4C55-924C-9CCC07F90C41}" type="presOf" srcId="{E95EEE13-15C5-4E8E-9A12-7EF5885B351B}" destId="{32936177-0EB4-4458-AB36-3024A91B1FB8}" srcOrd="0" destOrd="0" presId="urn:microsoft.com/office/officeart/2018/2/layout/IconCircleList"/>
    <dgm:cxn modelId="{227FA593-8D0D-43AE-8D86-41CB3E166E51}" srcId="{925BC3F6-A7D3-40B5-823F-518787084D8D}" destId="{98D8E2E6-BD8D-46E8-8FAD-440212B73812}" srcOrd="4" destOrd="0" parTransId="{FCE8C96B-C39C-4F5F-8090-4C293758EB55}" sibTransId="{3982257C-873A-4851-AAA5-4BD18C258B15}"/>
    <dgm:cxn modelId="{115250A3-4293-4487-8BA1-6BAEA0D77E0F}" type="presOf" srcId="{09E5547B-2557-41BE-B007-8CC9141F602A}" destId="{A941EFEB-75A6-4540-9C1D-22D02CF4787D}" srcOrd="0" destOrd="0" presId="urn:microsoft.com/office/officeart/2018/2/layout/IconCircleList"/>
    <dgm:cxn modelId="{8C733DA6-94E3-4EF4-9557-0C092E83698F}" srcId="{925BC3F6-A7D3-40B5-823F-518787084D8D}" destId="{BF2DAFD2-81CF-454B-9896-9D883D5704E3}" srcOrd="1" destOrd="0" parTransId="{0450ADBD-D1F0-4A0B-9049-1E8FA7E72712}" sibTransId="{069F1E83-0D8C-4179-BD7A-C9057FBFB904}"/>
    <dgm:cxn modelId="{B398F5C3-534E-4265-A91E-589A50EA54B9}" type="presOf" srcId="{925BC3F6-A7D3-40B5-823F-518787084D8D}" destId="{054E6B08-0677-46F8-B019-B75EDF581DAB}" srcOrd="0" destOrd="0" presId="urn:microsoft.com/office/officeart/2018/2/layout/IconCircleList"/>
    <dgm:cxn modelId="{1E0E39D1-7CF0-44A9-9088-CF5512D0A9DB}" srcId="{925BC3F6-A7D3-40B5-823F-518787084D8D}" destId="{09E5547B-2557-41BE-B007-8CC9141F602A}" srcOrd="2" destOrd="0" parTransId="{2223F247-4DC6-4D78-8FCB-42073A1F8F9B}" sibTransId="{7A4A55D8-1FCA-4B1D-AE90-6EAB29A93D32}"/>
    <dgm:cxn modelId="{46F261E5-6A1D-40E7-A1D3-04D4E6C32510}" type="presOf" srcId="{C61D66BC-A96B-4632-A359-18CB213C5BFD}" destId="{7C4A21D3-28AE-4AD5-83CC-45A315C8F7C6}" srcOrd="0" destOrd="0" presId="urn:microsoft.com/office/officeart/2018/2/layout/IconCircleList"/>
    <dgm:cxn modelId="{56249CE7-513D-45C4-BBEC-8614DD25EC3E}" srcId="{925BC3F6-A7D3-40B5-823F-518787084D8D}" destId="{E95EEE13-15C5-4E8E-9A12-7EF5885B351B}" srcOrd="0" destOrd="0" parTransId="{396C8386-B5DB-481E-A977-1B6ACA61CA24}" sibTransId="{34C962D8-6187-4B1B-8C3C-93FD1F157B71}"/>
    <dgm:cxn modelId="{839FC8F3-4070-4C49-AFE2-38D7B5C8B990}" type="presOf" srcId="{3982257C-873A-4851-AAA5-4BD18C258B15}" destId="{BD921539-7924-4921-AB46-10C13EF0AFC5}" srcOrd="0" destOrd="0" presId="urn:microsoft.com/office/officeart/2018/2/layout/IconCircleList"/>
    <dgm:cxn modelId="{1093CFF7-A471-4F7B-AB76-6516BC39E0E8}" type="presOf" srcId="{BF2DAFD2-81CF-454B-9896-9D883D5704E3}" destId="{8ED8A853-E68A-4322-82FF-29C430FA7A07}" srcOrd="0" destOrd="0" presId="urn:microsoft.com/office/officeart/2018/2/layout/IconCircleList"/>
    <dgm:cxn modelId="{F8F9AEBA-4616-4631-A074-DD74AED9D74C}" type="presParOf" srcId="{054E6B08-0677-46F8-B019-B75EDF581DAB}" destId="{ED091DF3-182D-48D5-98C5-2EBB5CCDFA97}" srcOrd="0" destOrd="0" presId="urn:microsoft.com/office/officeart/2018/2/layout/IconCircleList"/>
    <dgm:cxn modelId="{D471731F-7DDE-4AAC-B715-4A62DC23EBF0}" type="presParOf" srcId="{ED091DF3-182D-48D5-98C5-2EBB5CCDFA97}" destId="{C53DC5B2-8F8E-4065-BABE-B63F90A0755E}" srcOrd="0" destOrd="0" presId="urn:microsoft.com/office/officeart/2018/2/layout/IconCircleList"/>
    <dgm:cxn modelId="{08A51CAB-3821-4216-8CEB-DDFC3D1CC40F}" type="presParOf" srcId="{C53DC5B2-8F8E-4065-BABE-B63F90A0755E}" destId="{34191B80-522C-478E-A3CE-3CE31D564B8E}" srcOrd="0" destOrd="0" presId="urn:microsoft.com/office/officeart/2018/2/layout/IconCircleList"/>
    <dgm:cxn modelId="{B94CA751-3233-4044-8479-375B915DC855}" type="presParOf" srcId="{C53DC5B2-8F8E-4065-BABE-B63F90A0755E}" destId="{7CB77437-9E49-45D3-857B-BB64D485A5A2}" srcOrd="1" destOrd="0" presId="urn:microsoft.com/office/officeart/2018/2/layout/IconCircleList"/>
    <dgm:cxn modelId="{4CE34F63-5A10-47E0-B1F8-C34E1859CCFB}" type="presParOf" srcId="{C53DC5B2-8F8E-4065-BABE-B63F90A0755E}" destId="{2B127C23-51BE-449F-B976-20CB627B8772}" srcOrd="2" destOrd="0" presId="urn:microsoft.com/office/officeart/2018/2/layout/IconCircleList"/>
    <dgm:cxn modelId="{D34BDE24-C268-4306-B770-99ECAD9894B4}" type="presParOf" srcId="{C53DC5B2-8F8E-4065-BABE-B63F90A0755E}" destId="{32936177-0EB4-4458-AB36-3024A91B1FB8}" srcOrd="3" destOrd="0" presId="urn:microsoft.com/office/officeart/2018/2/layout/IconCircleList"/>
    <dgm:cxn modelId="{ADA6CA51-CDEA-4B30-A874-FC51E6DF3065}" type="presParOf" srcId="{ED091DF3-182D-48D5-98C5-2EBB5CCDFA97}" destId="{47CD4B59-E20C-466B-A76B-002FFE571575}" srcOrd="1" destOrd="0" presId="urn:microsoft.com/office/officeart/2018/2/layout/IconCircleList"/>
    <dgm:cxn modelId="{2A268B6C-0353-4E4E-879C-1389A4D8237A}" type="presParOf" srcId="{ED091DF3-182D-48D5-98C5-2EBB5CCDFA97}" destId="{140D45EE-F3A8-4740-8D6C-CB932275D08C}" srcOrd="2" destOrd="0" presId="urn:microsoft.com/office/officeart/2018/2/layout/IconCircleList"/>
    <dgm:cxn modelId="{0F3715BF-1638-4A37-AB2E-7B2044FA43DC}" type="presParOf" srcId="{140D45EE-F3A8-4740-8D6C-CB932275D08C}" destId="{5098692E-9D8F-4558-B06F-B0C7B36CB9EE}" srcOrd="0" destOrd="0" presId="urn:microsoft.com/office/officeart/2018/2/layout/IconCircleList"/>
    <dgm:cxn modelId="{792B42D8-295A-4D7F-89CE-E1321B5E42D8}" type="presParOf" srcId="{140D45EE-F3A8-4740-8D6C-CB932275D08C}" destId="{92E99401-0745-46F3-AE0A-4BC4EC356D4B}" srcOrd="1" destOrd="0" presId="urn:microsoft.com/office/officeart/2018/2/layout/IconCircleList"/>
    <dgm:cxn modelId="{F0637079-B540-4BD3-A60C-0832CA4AA057}" type="presParOf" srcId="{140D45EE-F3A8-4740-8D6C-CB932275D08C}" destId="{5B2276BE-15DE-40FC-BDB4-AC40D3594385}" srcOrd="2" destOrd="0" presId="urn:microsoft.com/office/officeart/2018/2/layout/IconCircleList"/>
    <dgm:cxn modelId="{8AF11C9B-B31E-4107-915E-CDD6AC6CE4C1}" type="presParOf" srcId="{140D45EE-F3A8-4740-8D6C-CB932275D08C}" destId="{8ED8A853-E68A-4322-82FF-29C430FA7A07}" srcOrd="3" destOrd="0" presId="urn:microsoft.com/office/officeart/2018/2/layout/IconCircleList"/>
    <dgm:cxn modelId="{81FEEFBF-736E-4DCA-85A0-D5CBD21CD433}" type="presParOf" srcId="{ED091DF3-182D-48D5-98C5-2EBB5CCDFA97}" destId="{91E3830B-01AC-4B17-AAF1-CCB2231D5E75}" srcOrd="3" destOrd="0" presId="urn:microsoft.com/office/officeart/2018/2/layout/IconCircleList"/>
    <dgm:cxn modelId="{60C7EA96-39DE-4954-9DF3-CDC33934B974}" type="presParOf" srcId="{ED091DF3-182D-48D5-98C5-2EBB5CCDFA97}" destId="{2594AD95-2593-4836-9476-E9BA139417D6}" srcOrd="4" destOrd="0" presId="urn:microsoft.com/office/officeart/2018/2/layout/IconCircleList"/>
    <dgm:cxn modelId="{591D11CF-2112-412D-83DF-90899EF40502}" type="presParOf" srcId="{2594AD95-2593-4836-9476-E9BA139417D6}" destId="{968535CD-8616-4E33-81E6-D87E14937D2A}" srcOrd="0" destOrd="0" presId="urn:microsoft.com/office/officeart/2018/2/layout/IconCircleList"/>
    <dgm:cxn modelId="{FE3DFD6E-275F-462A-AA86-9F14ECBF0CDF}" type="presParOf" srcId="{2594AD95-2593-4836-9476-E9BA139417D6}" destId="{2A314E57-70B6-4CB0-BED3-3150DE99C033}" srcOrd="1" destOrd="0" presId="urn:microsoft.com/office/officeart/2018/2/layout/IconCircleList"/>
    <dgm:cxn modelId="{906E81DC-18B5-4E9A-95A4-3FDF0A20189A}" type="presParOf" srcId="{2594AD95-2593-4836-9476-E9BA139417D6}" destId="{C2802969-481C-469D-B3AA-E70922C00281}" srcOrd="2" destOrd="0" presId="urn:microsoft.com/office/officeart/2018/2/layout/IconCircleList"/>
    <dgm:cxn modelId="{357CA0F3-761F-4301-A162-BBAC9272C72D}" type="presParOf" srcId="{2594AD95-2593-4836-9476-E9BA139417D6}" destId="{A941EFEB-75A6-4540-9C1D-22D02CF4787D}" srcOrd="3" destOrd="0" presId="urn:microsoft.com/office/officeart/2018/2/layout/IconCircleList"/>
    <dgm:cxn modelId="{1AF147A8-527D-4DEF-A6DA-3E3E3BDD2B36}" type="presParOf" srcId="{ED091DF3-182D-48D5-98C5-2EBB5CCDFA97}" destId="{85AEC379-71FF-4837-8FD3-A50C4908C45B}" srcOrd="5" destOrd="0" presId="urn:microsoft.com/office/officeart/2018/2/layout/IconCircleList"/>
    <dgm:cxn modelId="{959B7CFC-BC37-44C9-A586-6023EA04C10A}" type="presParOf" srcId="{ED091DF3-182D-48D5-98C5-2EBB5CCDFA97}" destId="{2CF6922A-BFCF-4D42-81CD-FACFC2D48DC5}" srcOrd="6" destOrd="0" presId="urn:microsoft.com/office/officeart/2018/2/layout/IconCircleList"/>
    <dgm:cxn modelId="{07964336-F335-4A92-87C7-401745684944}" type="presParOf" srcId="{2CF6922A-BFCF-4D42-81CD-FACFC2D48DC5}" destId="{3CB48B58-9F9B-4E63-9C01-A12F49DA5478}" srcOrd="0" destOrd="0" presId="urn:microsoft.com/office/officeart/2018/2/layout/IconCircleList"/>
    <dgm:cxn modelId="{6A1A826B-D7D5-415F-9112-002368B980F1}" type="presParOf" srcId="{2CF6922A-BFCF-4D42-81CD-FACFC2D48DC5}" destId="{800C07C7-2AE6-408F-BD39-D3AC199D371D}" srcOrd="1" destOrd="0" presId="urn:microsoft.com/office/officeart/2018/2/layout/IconCircleList"/>
    <dgm:cxn modelId="{60B220E8-0F91-409D-8A55-B6C41A38289B}" type="presParOf" srcId="{2CF6922A-BFCF-4D42-81CD-FACFC2D48DC5}" destId="{4D990B7C-B00D-453E-B3B8-CB8F2501A536}" srcOrd="2" destOrd="0" presId="urn:microsoft.com/office/officeart/2018/2/layout/IconCircleList"/>
    <dgm:cxn modelId="{486A6443-3B76-44CC-B5AC-214BBF7BDBED}" type="presParOf" srcId="{2CF6922A-BFCF-4D42-81CD-FACFC2D48DC5}" destId="{802E9864-2DFE-45E7-BFBE-2A8F647DD213}" srcOrd="3" destOrd="0" presId="urn:microsoft.com/office/officeart/2018/2/layout/IconCircleList"/>
    <dgm:cxn modelId="{7332CADD-F162-47F3-BAD8-1AA002B1E464}" type="presParOf" srcId="{ED091DF3-182D-48D5-98C5-2EBB5CCDFA97}" destId="{D5635FF4-E302-4D97-A0AB-F980C09B388E}" srcOrd="7" destOrd="0" presId="urn:microsoft.com/office/officeart/2018/2/layout/IconCircleList"/>
    <dgm:cxn modelId="{DD2765C3-89DC-43E9-B142-E0C7411717E4}" type="presParOf" srcId="{ED091DF3-182D-48D5-98C5-2EBB5CCDFA97}" destId="{82D7F375-5F74-4E80-BD72-150AB57226B3}" srcOrd="8" destOrd="0" presId="urn:microsoft.com/office/officeart/2018/2/layout/IconCircleList"/>
    <dgm:cxn modelId="{2053C87F-A7D7-40AE-8DCE-F5CD1CCC15F5}" type="presParOf" srcId="{82D7F375-5F74-4E80-BD72-150AB57226B3}" destId="{75134D9D-64C3-4E98-A991-48E99D9A4BB4}" srcOrd="0" destOrd="0" presId="urn:microsoft.com/office/officeart/2018/2/layout/IconCircleList"/>
    <dgm:cxn modelId="{89077BE6-519C-4054-A584-18836E9D0BC9}" type="presParOf" srcId="{82D7F375-5F74-4E80-BD72-150AB57226B3}" destId="{FEEEBCFC-0056-4E19-A702-108D3739EBCD}" srcOrd="1" destOrd="0" presId="urn:microsoft.com/office/officeart/2018/2/layout/IconCircleList"/>
    <dgm:cxn modelId="{790046F7-BEED-4402-A336-30A109C4FECE}" type="presParOf" srcId="{82D7F375-5F74-4E80-BD72-150AB57226B3}" destId="{1998273D-7296-4648-93A3-B7D92D8C9476}" srcOrd="2" destOrd="0" presId="urn:microsoft.com/office/officeart/2018/2/layout/IconCircleList"/>
    <dgm:cxn modelId="{2F93C8DA-C0A9-4D60-B476-1D69582B7B68}" type="presParOf" srcId="{82D7F375-5F74-4E80-BD72-150AB57226B3}" destId="{DBB9D330-A175-4C68-8516-4FF874B9D6C5}" srcOrd="3" destOrd="0" presId="urn:microsoft.com/office/officeart/2018/2/layout/IconCircleList"/>
    <dgm:cxn modelId="{B047023F-3120-4530-BDE5-F653EAB989E0}" type="presParOf" srcId="{ED091DF3-182D-48D5-98C5-2EBB5CCDFA97}" destId="{BD921539-7924-4921-AB46-10C13EF0AFC5}" srcOrd="9" destOrd="0" presId="urn:microsoft.com/office/officeart/2018/2/layout/IconCircleList"/>
    <dgm:cxn modelId="{D5630D4B-EB51-43CA-84F3-0AE749B06365}" type="presParOf" srcId="{ED091DF3-182D-48D5-98C5-2EBB5CCDFA97}" destId="{C7B97F00-7B07-488E-91BE-24761564E965}" srcOrd="10" destOrd="0" presId="urn:microsoft.com/office/officeart/2018/2/layout/IconCircleList"/>
    <dgm:cxn modelId="{C4D16804-C9D9-43E5-B64A-9C552D0C93DD}" type="presParOf" srcId="{C7B97F00-7B07-488E-91BE-24761564E965}" destId="{E98B968F-EB37-4ADB-8982-EAA92330AC2F}" srcOrd="0" destOrd="0" presId="urn:microsoft.com/office/officeart/2018/2/layout/IconCircleList"/>
    <dgm:cxn modelId="{1194F0B3-3154-4685-BD90-12C41BCAEDA4}" type="presParOf" srcId="{C7B97F00-7B07-488E-91BE-24761564E965}" destId="{24941749-5358-407E-B3AC-8EE33E3B2552}" srcOrd="1" destOrd="0" presId="urn:microsoft.com/office/officeart/2018/2/layout/IconCircleList"/>
    <dgm:cxn modelId="{5E9E9FE3-2819-4AC2-9A13-4B82357D420C}" type="presParOf" srcId="{C7B97F00-7B07-488E-91BE-24761564E965}" destId="{CF134C25-EE58-42E3-82D9-64C8E79ABF39}" srcOrd="2" destOrd="0" presId="urn:microsoft.com/office/officeart/2018/2/layout/IconCircleList"/>
    <dgm:cxn modelId="{06FFE7B2-CDAA-4679-96D3-919794C1E9E1}" type="presParOf" srcId="{C7B97F00-7B07-488E-91BE-24761564E965}" destId="{7C4A21D3-28AE-4AD5-83CC-45A315C8F7C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458D41-E15E-4D1C-8445-6720B82640D0}" type="doc">
      <dgm:prSet loTypeId="urn:microsoft.com/office/officeart/2005/8/layout/default" loCatId="list" qsTypeId="urn:microsoft.com/office/officeart/2005/8/quickstyle/simple5" qsCatId="simple" csTypeId="urn:microsoft.com/office/officeart/2005/8/colors/colorful1" csCatId="colorful"/>
      <dgm:spPr/>
      <dgm:t>
        <a:bodyPr/>
        <a:lstStyle/>
        <a:p>
          <a:endParaRPr lang="en-US"/>
        </a:p>
      </dgm:t>
    </dgm:pt>
    <dgm:pt modelId="{A36D921F-73CD-4EE3-846F-D689C8358D8E}">
      <dgm:prSet/>
      <dgm:spPr/>
      <dgm:t>
        <a:bodyPr/>
        <a:lstStyle/>
        <a:p>
          <a:r>
            <a:rPr lang="en-US"/>
            <a:t>Have you given them access to your computer or bank account?</a:t>
          </a:r>
        </a:p>
      </dgm:t>
    </dgm:pt>
    <dgm:pt modelId="{CE8072B2-A135-4733-A483-C8B17998C466}" type="parTrans" cxnId="{2A74125E-A621-48EA-AC68-0861BFF15DAC}">
      <dgm:prSet/>
      <dgm:spPr/>
      <dgm:t>
        <a:bodyPr/>
        <a:lstStyle/>
        <a:p>
          <a:endParaRPr lang="en-US"/>
        </a:p>
      </dgm:t>
    </dgm:pt>
    <dgm:pt modelId="{1C12E122-1CA8-4183-818E-6FB2256CEF7E}" type="sibTrans" cxnId="{2A74125E-A621-48EA-AC68-0861BFF15DAC}">
      <dgm:prSet/>
      <dgm:spPr/>
      <dgm:t>
        <a:bodyPr/>
        <a:lstStyle/>
        <a:p>
          <a:endParaRPr lang="en-US"/>
        </a:p>
      </dgm:t>
    </dgm:pt>
    <dgm:pt modelId="{5EDAC779-86C5-4942-84FF-05321337C36F}">
      <dgm:prSet/>
      <dgm:spPr/>
      <dgm:t>
        <a:bodyPr/>
        <a:lstStyle/>
        <a:p>
          <a:r>
            <a:rPr lang="en-US"/>
            <a:t>Are you on the phone with them or are they expecting a return call?</a:t>
          </a:r>
        </a:p>
      </dgm:t>
    </dgm:pt>
    <dgm:pt modelId="{326D605A-7513-4835-B53C-7EEF7FE0CB77}" type="parTrans" cxnId="{D11C7100-8BDA-4DA9-B34C-BCD7DA99F90F}">
      <dgm:prSet/>
      <dgm:spPr/>
      <dgm:t>
        <a:bodyPr/>
        <a:lstStyle/>
        <a:p>
          <a:endParaRPr lang="en-US"/>
        </a:p>
      </dgm:t>
    </dgm:pt>
    <dgm:pt modelId="{EB89FABF-0AD7-4B4F-8D35-069C595DEA4D}" type="sibTrans" cxnId="{D11C7100-8BDA-4DA9-B34C-BCD7DA99F90F}">
      <dgm:prSet/>
      <dgm:spPr/>
      <dgm:t>
        <a:bodyPr/>
        <a:lstStyle/>
        <a:p>
          <a:endParaRPr lang="en-US"/>
        </a:p>
      </dgm:t>
    </dgm:pt>
    <dgm:pt modelId="{E463D5FA-5DBF-4B62-9C24-82AA9008838B}">
      <dgm:prSet/>
      <dgm:spPr/>
      <dgm:t>
        <a:bodyPr/>
        <a:lstStyle/>
        <a:p>
          <a:r>
            <a:rPr lang="en-US"/>
            <a:t>If you have not given them access to your computer (sometimes even if you have given remote access) unplug the computer from the power. This will stop their ability to continue accessing your info. Also go unplug the internet router. This stops all outside access.</a:t>
          </a:r>
        </a:p>
      </dgm:t>
    </dgm:pt>
    <dgm:pt modelId="{5A53A242-E52D-4031-BF79-3F81B45C5EC7}" type="parTrans" cxnId="{B2F8555F-94F3-49B0-B051-75190235462F}">
      <dgm:prSet/>
      <dgm:spPr/>
      <dgm:t>
        <a:bodyPr/>
        <a:lstStyle/>
        <a:p>
          <a:endParaRPr lang="en-US"/>
        </a:p>
      </dgm:t>
    </dgm:pt>
    <dgm:pt modelId="{2C4820E2-1778-469A-83A4-4D6952D5FEA3}" type="sibTrans" cxnId="{B2F8555F-94F3-49B0-B051-75190235462F}">
      <dgm:prSet/>
      <dgm:spPr/>
      <dgm:t>
        <a:bodyPr/>
        <a:lstStyle/>
        <a:p>
          <a:endParaRPr lang="en-US"/>
        </a:p>
      </dgm:t>
    </dgm:pt>
    <dgm:pt modelId="{21351587-F8D5-4108-9F88-CF1BB9CE6C2E}">
      <dgm:prSet/>
      <dgm:spPr/>
      <dgm:t>
        <a:bodyPr/>
        <a:lstStyle/>
        <a:p>
          <a:r>
            <a:rPr lang="en-US"/>
            <a:t>If you are on the phone with them or they tell you they want you to go do “something” call the local police and have an officer come out. You can alternatively go to you police department’s lobby and request to speak with an officer. They are open 24/7 so don’t wait, make a report. Even if there hasn’t been a offense yet.</a:t>
          </a:r>
        </a:p>
      </dgm:t>
    </dgm:pt>
    <dgm:pt modelId="{2B2A6924-15D3-4E22-969F-B8B9FE3CEACF}" type="parTrans" cxnId="{6CE72016-F416-497C-AD7F-884DE2EF5CD6}">
      <dgm:prSet/>
      <dgm:spPr/>
      <dgm:t>
        <a:bodyPr/>
        <a:lstStyle/>
        <a:p>
          <a:endParaRPr lang="en-US"/>
        </a:p>
      </dgm:t>
    </dgm:pt>
    <dgm:pt modelId="{46226B90-371C-4823-A917-B863B6584704}" type="sibTrans" cxnId="{6CE72016-F416-497C-AD7F-884DE2EF5CD6}">
      <dgm:prSet/>
      <dgm:spPr/>
      <dgm:t>
        <a:bodyPr/>
        <a:lstStyle/>
        <a:p>
          <a:endParaRPr lang="en-US"/>
        </a:p>
      </dgm:t>
    </dgm:pt>
    <dgm:pt modelId="{DED3BB61-3651-4161-9FA1-7768D5AAA25B}">
      <dgm:prSet/>
      <dgm:spPr/>
      <dgm:t>
        <a:bodyPr/>
        <a:lstStyle/>
        <a:p>
          <a:r>
            <a:rPr lang="en-US"/>
            <a:t>Contact your bank and credit card companies to alert them of the fraud (only if you have given them this info).</a:t>
          </a:r>
        </a:p>
      </dgm:t>
    </dgm:pt>
    <dgm:pt modelId="{B655B640-6367-4228-9321-DD268818EA51}" type="parTrans" cxnId="{C14061E2-5F56-43F5-8016-21A0B1B8ADF7}">
      <dgm:prSet/>
      <dgm:spPr/>
      <dgm:t>
        <a:bodyPr/>
        <a:lstStyle/>
        <a:p>
          <a:endParaRPr lang="en-US"/>
        </a:p>
      </dgm:t>
    </dgm:pt>
    <dgm:pt modelId="{2EE0573B-5A0B-4348-A555-3390DFEFECBD}" type="sibTrans" cxnId="{C14061E2-5F56-43F5-8016-21A0B1B8ADF7}">
      <dgm:prSet/>
      <dgm:spPr/>
      <dgm:t>
        <a:bodyPr/>
        <a:lstStyle/>
        <a:p>
          <a:endParaRPr lang="en-US"/>
        </a:p>
      </dgm:t>
    </dgm:pt>
    <dgm:pt modelId="{22D19F32-B58A-4999-B08D-EF59C558E6F3}">
      <dgm:prSet/>
      <dgm:spPr/>
      <dgm:t>
        <a:bodyPr/>
        <a:lstStyle/>
        <a:p>
          <a:r>
            <a:rPr lang="en-US"/>
            <a:t>NEVER get gift cards for payment or send money via Moneygram/Western Union unless you know personally know who and where you are sending the money. Both of these companies clearly spell this out in the fine print.</a:t>
          </a:r>
        </a:p>
      </dgm:t>
    </dgm:pt>
    <dgm:pt modelId="{0D011FDB-50A4-4573-BC15-7DE87B9C2721}" type="parTrans" cxnId="{63B40DC3-DF3F-4529-9C35-060CFAA8DA2D}">
      <dgm:prSet/>
      <dgm:spPr/>
      <dgm:t>
        <a:bodyPr/>
        <a:lstStyle/>
        <a:p>
          <a:endParaRPr lang="en-US"/>
        </a:p>
      </dgm:t>
    </dgm:pt>
    <dgm:pt modelId="{E07CE353-6934-4D0A-834A-D2D358ACD417}" type="sibTrans" cxnId="{63B40DC3-DF3F-4529-9C35-060CFAA8DA2D}">
      <dgm:prSet/>
      <dgm:spPr/>
      <dgm:t>
        <a:bodyPr/>
        <a:lstStyle/>
        <a:p>
          <a:endParaRPr lang="en-US"/>
        </a:p>
      </dgm:t>
    </dgm:pt>
    <dgm:pt modelId="{C7FF89F7-1667-4BE0-B046-C20A557A3E28}" type="pres">
      <dgm:prSet presAssocID="{AB458D41-E15E-4D1C-8445-6720B82640D0}" presName="diagram" presStyleCnt="0">
        <dgm:presLayoutVars>
          <dgm:dir/>
          <dgm:resizeHandles val="exact"/>
        </dgm:presLayoutVars>
      </dgm:prSet>
      <dgm:spPr/>
    </dgm:pt>
    <dgm:pt modelId="{4545C321-CB8A-4254-8D79-2A0BA3C39976}" type="pres">
      <dgm:prSet presAssocID="{A36D921F-73CD-4EE3-846F-D689C8358D8E}" presName="node" presStyleLbl="node1" presStyleIdx="0" presStyleCnt="6">
        <dgm:presLayoutVars>
          <dgm:bulletEnabled val="1"/>
        </dgm:presLayoutVars>
      </dgm:prSet>
      <dgm:spPr/>
    </dgm:pt>
    <dgm:pt modelId="{7C9016F7-22A4-41F9-891A-77393A85FD6C}" type="pres">
      <dgm:prSet presAssocID="{1C12E122-1CA8-4183-818E-6FB2256CEF7E}" presName="sibTrans" presStyleCnt="0"/>
      <dgm:spPr/>
    </dgm:pt>
    <dgm:pt modelId="{EAD77606-958D-4520-852D-6EE1026033F7}" type="pres">
      <dgm:prSet presAssocID="{5EDAC779-86C5-4942-84FF-05321337C36F}" presName="node" presStyleLbl="node1" presStyleIdx="1" presStyleCnt="6">
        <dgm:presLayoutVars>
          <dgm:bulletEnabled val="1"/>
        </dgm:presLayoutVars>
      </dgm:prSet>
      <dgm:spPr/>
    </dgm:pt>
    <dgm:pt modelId="{E8EF60B8-AE35-489A-8231-1F5B723ED5DE}" type="pres">
      <dgm:prSet presAssocID="{EB89FABF-0AD7-4B4F-8D35-069C595DEA4D}" presName="sibTrans" presStyleCnt="0"/>
      <dgm:spPr/>
    </dgm:pt>
    <dgm:pt modelId="{13C01CEE-D83A-4755-B65A-D8C4A375EC2B}" type="pres">
      <dgm:prSet presAssocID="{E463D5FA-5DBF-4B62-9C24-82AA9008838B}" presName="node" presStyleLbl="node1" presStyleIdx="2" presStyleCnt="6">
        <dgm:presLayoutVars>
          <dgm:bulletEnabled val="1"/>
        </dgm:presLayoutVars>
      </dgm:prSet>
      <dgm:spPr/>
    </dgm:pt>
    <dgm:pt modelId="{3C22E09C-B7DE-480F-8ABF-A7B5D951B28D}" type="pres">
      <dgm:prSet presAssocID="{2C4820E2-1778-469A-83A4-4D6952D5FEA3}" presName="sibTrans" presStyleCnt="0"/>
      <dgm:spPr/>
    </dgm:pt>
    <dgm:pt modelId="{72CF7236-50AC-4F5B-8809-52F96F270269}" type="pres">
      <dgm:prSet presAssocID="{21351587-F8D5-4108-9F88-CF1BB9CE6C2E}" presName="node" presStyleLbl="node1" presStyleIdx="3" presStyleCnt="6">
        <dgm:presLayoutVars>
          <dgm:bulletEnabled val="1"/>
        </dgm:presLayoutVars>
      </dgm:prSet>
      <dgm:spPr/>
    </dgm:pt>
    <dgm:pt modelId="{692350D8-A4E9-49D5-8F18-A2B4468373E0}" type="pres">
      <dgm:prSet presAssocID="{46226B90-371C-4823-A917-B863B6584704}" presName="sibTrans" presStyleCnt="0"/>
      <dgm:spPr/>
    </dgm:pt>
    <dgm:pt modelId="{0E842747-3396-4486-809C-FBCD907CCED7}" type="pres">
      <dgm:prSet presAssocID="{DED3BB61-3651-4161-9FA1-7768D5AAA25B}" presName="node" presStyleLbl="node1" presStyleIdx="4" presStyleCnt="6">
        <dgm:presLayoutVars>
          <dgm:bulletEnabled val="1"/>
        </dgm:presLayoutVars>
      </dgm:prSet>
      <dgm:spPr/>
    </dgm:pt>
    <dgm:pt modelId="{32346880-330A-4FA7-9021-16DACA014870}" type="pres">
      <dgm:prSet presAssocID="{2EE0573B-5A0B-4348-A555-3390DFEFECBD}" presName="sibTrans" presStyleCnt="0"/>
      <dgm:spPr/>
    </dgm:pt>
    <dgm:pt modelId="{30C76061-14E2-43CE-8723-DF3A0CD79672}" type="pres">
      <dgm:prSet presAssocID="{22D19F32-B58A-4999-B08D-EF59C558E6F3}" presName="node" presStyleLbl="node1" presStyleIdx="5" presStyleCnt="6">
        <dgm:presLayoutVars>
          <dgm:bulletEnabled val="1"/>
        </dgm:presLayoutVars>
      </dgm:prSet>
      <dgm:spPr/>
    </dgm:pt>
  </dgm:ptLst>
  <dgm:cxnLst>
    <dgm:cxn modelId="{D11C7100-8BDA-4DA9-B34C-BCD7DA99F90F}" srcId="{AB458D41-E15E-4D1C-8445-6720B82640D0}" destId="{5EDAC779-86C5-4942-84FF-05321337C36F}" srcOrd="1" destOrd="0" parTransId="{326D605A-7513-4835-B53C-7EEF7FE0CB77}" sibTransId="{EB89FABF-0AD7-4B4F-8D35-069C595DEA4D}"/>
    <dgm:cxn modelId="{6CE72016-F416-497C-AD7F-884DE2EF5CD6}" srcId="{AB458D41-E15E-4D1C-8445-6720B82640D0}" destId="{21351587-F8D5-4108-9F88-CF1BB9CE6C2E}" srcOrd="3" destOrd="0" parTransId="{2B2A6924-15D3-4E22-969F-B8B9FE3CEACF}" sibTransId="{46226B90-371C-4823-A917-B863B6584704}"/>
    <dgm:cxn modelId="{4D955229-7E0A-4BB4-8753-D55704E1F655}" type="presOf" srcId="{E463D5FA-5DBF-4B62-9C24-82AA9008838B}" destId="{13C01CEE-D83A-4755-B65A-D8C4A375EC2B}" srcOrd="0" destOrd="0" presId="urn:microsoft.com/office/officeart/2005/8/layout/default"/>
    <dgm:cxn modelId="{42CEE63E-BDB0-4524-AB0E-2B317939FEEE}" type="presOf" srcId="{5EDAC779-86C5-4942-84FF-05321337C36F}" destId="{EAD77606-958D-4520-852D-6EE1026033F7}" srcOrd="0" destOrd="0" presId="urn:microsoft.com/office/officeart/2005/8/layout/default"/>
    <dgm:cxn modelId="{2A74125E-A621-48EA-AC68-0861BFF15DAC}" srcId="{AB458D41-E15E-4D1C-8445-6720B82640D0}" destId="{A36D921F-73CD-4EE3-846F-D689C8358D8E}" srcOrd="0" destOrd="0" parTransId="{CE8072B2-A135-4733-A483-C8B17998C466}" sibTransId="{1C12E122-1CA8-4183-818E-6FB2256CEF7E}"/>
    <dgm:cxn modelId="{B2F8555F-94F3-49B0-B051-75190235462F}" srcId="{AB458D41-E15E-4D1C-8445-6720B82640D0}" destId="{E463D5FA-5DBF-4B62-9C24-82AA9008838B}" srcOrd="2" destOrd="0" parTransId="{5A53A242-E52D-4031-BF79-3F81B45C5EC7}" sibTransId="{2C4820E2-1778-469A-83A4-4D6952D5FEA3}"/>
    <dgm:cxn modelId="{29E65F6A-7F45-4E4F-9EA4-B2C79021810C}" type="presOf" srcId="{22D19F32-B58A-4999-B08D-EF59C558E6F3}" destId="{30C76061-14E2-43CE-8723-DF3A0CD79672}" srcOrd="0" destOrd="0" presId="urn:microsoft.com/office/officeart/2005/8/layout/default"/>
    <dgm:cxn modelId="{70059273-7F87-4CA4-A70D-132F824AB648}" type="presOf" srcId="{AB458D41-E15E-4D1C-8445-6720B82640D0}" destId="{C7FF89F7-1667-4BE0-B046-C20A557A3E28}" srcOrd="0" destOrd="0" presId="urn:microsoft.com/office/officeart/2005/8/layout/default"/>
    <dgm:cxn modelId="{F9AFED8B-9BCF-4ECB-97BB-32891B6A87A0}" type="presOf" srcId="{DED3BB61-3651-4161-9FA1-7768D5AAA25B}" destId="{0E842747-3396-4486-809C-FBCD907CCED7}" srcOrd="0" destOrd="0" presId="urn:microsoft.com/office/officeart/2005/8/layout/default"/>
    <dgm:cxn modelId="{63B40DC3-DF3F-4529-9C35-060CFAA8DA2D}" srcId="{AB458D41-E15E-4D1C-8445-6720B82640D0}" destId="{22D19F32-B58A-4999-B08D-EF59C558E6F3}" srcOrd="5" destOrd="0" parTransId="{0D011FDB-50A4-4573-BC15-7DE87B9C2721}" sibTransId="{E07CE353-6934-4D0A-834A-D2D358ACD417}"/>
    <dgm:cxn modelId="{C14061E2-5F56-43F5-8016-21A0B1B8ADF7}" srcId="{AB458D41-E15E-4D1C-8445-6720B82640D0}" destId="{DED3BB61-3651-4161-9FA1-7768D5AAA25B}" srcOrd="4" destOrd="0" parTransId="{B655B640-6367-4228-9321-DD268818EA51}" sibTransId="{2EE0573B-5A0B-4348-A555-3390DFEFECBD}"/>
    <dgm:cxn modelId="{BC7FB5F3-878E-45D4-A07D-B2A20D2B1000}" type="presOf" srcId="{A36D921F-73CD-4EE3-846F-D689C8358D8E}" destId="{4545C321-CB8A-4254-8D79-2A0BA3C39976}" srcOrd="0" destOrd="0" presId="urn:microsoft.com/office/officeart/2005/8/layout/default"/>
    <dgm:cxn modelId="{8D8F32FE-5DB2-4463-B8A1-2F98608F1E9F}" type="presOf" srcId="{21351587-F8D5-4108-9F88-CF1BB9CE6C2E}" destId="{72CF7236-50AC-4F5B-8809-52F96F270269}" srcOrd="0" destOrd="0" presId="urn:microsoft.com/office/officeart/2005/8/layout/default"/>
    <dgm:cxn modelId="{D2BD731A-F3AB-4485-8E65-DA3E60BAC2B1}" type="presParOf" srcId="{C7FF89F7-1667-4BE0-B046-C20A557A3E28}" destId="{4545C321-CB8A-4254-8D79-2A0BA3C39976}" srcOrd="0" destOrd="0" presId="urn:microsoft.com/office/officeart/2005/8/layout/default"/>
    <dgm:cxn modelId="{BCF2B300-1073-43FD-88AB-2E4DF8F37ED1}" type="presParOf" srcId="{C7FF89F7-1667-4BE0-B046-C20A557A3E28}" destId="{7C9016F7-22A4-41F9-891A-77393A85FD6C}" srcOrd="1" destOrd="0" presId="urn:microsoft.com/office/officeart/2005/8/layout/default"/>
    <dgm:cxn modelId="{0D5E0170-E188-4FDA-83F9-51D8699D4366}" type="presParOf" srcId="{C7FF89F7-1667-4BE0-B046-C20A557A3E28}" destId="{EAD77606-958D-4520-852D-6EE1026033F7}" srcOrd="2" destOrd="0" presId="urn:microsoft.com/office/officeart/2005/8/layout/default"/>
    <dgm:cxn modelId="{6884BD20-4BE3-4362-B7D5-4947576B3C07}" type="presParOf" srcId="{C7FF89F7-1667-4BE0-B046-C20A557A3E28}" destId="{E8EF60B8-AE35-489A-8231-1F5B723ED5DE}" srcOrd="3" destOrd="0" presId="urn:microsoft.com/office/officeart/2005/8/layout/default"/>
    <dgm:cxn modelId="{F76B9D4F-FCD1-464A-8A65-2C28419FC8BD}" type="presParOf" srcId="{C7FF89F7-1667-4BE0-B046-C20A557A3E28}" destId="{13C01CEE-D83A-4755-B65A-D8C4A375EC2B}" srcOrd="4" destOrd="0" presId="urn:microsoft.com/office/officeart/2005/8/layout/default"/>
    <dgm:cxn modelId="{58066FAA-BCC7-47A1-8B70-076F5438ACAB}" type="presParOf" srcId="{C7FF89F7-1667-4BE0-B046-C20A557A3E28}" destId="{3C22E09C-B7DE-480F-8ABF-A7B5D951B28D}" srcOrd="5" destOrd="0" presId="urn:microsoft.com/office/officeart/2005/8/layout/default"/>
    <dgm:cxn modelId="{FD27F729-B8BA-48C7-B951-4660D1F09623}" type="presParOf" srcId="{C7FF89F7-1667-4BE0-B046-C20A557A3E28}" destId="{72CF7236-50AC-4F5B-8809-52F96F270269}" srcOrd="6" destOrd="0" presId="urn:microsoft.com/office/officeart/2005/8/layout/default"/>
    <dgm:cxn modelId="{D4A9974F-72B4-4D5B-ABA2-88F0C86E5684}" type="presParOf" srcId="{C7FF89F7-1667-4BE0-B046-C20A557A3E28}" destId="{692350D8-A4E9-49D5-8F18-A2B4468373E0}" srcOrd="7" destOrd="0" presId="urn:microsoft.com/office/officeart/2005/8/layout/default"/>
    <dgm:cxn modelId="{E0F7A7AB-E972-4B9A-8EE7-214BAC5D4CA2}" type="presParOf" srcId="{C7FF89F7-1667-4BE0-B046-C20A557A3E28}" destId="{0E842747-3396-4486-809C-FBCD907CCED7}" srcOrd="8" destOrd="0" presId="urn:microsoft.com/office/officeart/2005/8/layout/default"/>
    <dgm:cxn modelId="{1BE7FC96-7593-40AA-8768-F8BC23933C1F}" type="presParOf" srcId="{C7FF89F7-1667-4BE0-B046-C20A557A3E28}" destId="{32346880-330A-4FA7-9021-16DACA014870}" srcOrd="9" destOrd="0" presId="urn:microsoft.com/office/officeart/2005/8/layout/default"/>
    <dgm:cxn modelId="{796C8FCC-A1DA-406B-A440-173AF2D1D0CA}" type="presParOf" srcId="{C7FF89F7-1667-4BE0-B046-C20A557A3E28}" destId="{30C76061-14E2-43CE-8723-DF3A0CD7967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0E477-12D5-43FE-9769-2BB12D76A83A}">
      <dsp:nvSpPr>
        <dsp:cNvPr id="0" name=""/>
        <dsp:cNvSpPr/>
      </dsp:nvSpPr>
      <dsp:spPr>
        <a:xfrm>
          <a:off x="0" y="12891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Course Objectives…………………………………………... 3</a:t>
          </a:r>
        </a:p>
      </dsp:txBody>
      <dsp:txXfrm>
        <a:off x="20561" y="149471"/>
        <a:ext cx="5953278" cy="380078"/>
      </dsp:txXfrm>
    </dsp:sp>
    <dsp:sp modelId="{04338752-511A-4F88-AC29-8436FE123B8D}">
      <dsp:nvSpPr>
        <dsp:cNvPr id="0" name=""/>
        <dsp:cNvSpPr/>
      </dsp:nvSpPr>
      <dsp:spPr>
        <a:xfrm>
          <a:off x="0" y="60195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Authors……………………………………………………… 4</a:t>
          </a:r>
        </a:p>
      </dsp:txBody>
      <dsp:txXfrm>
        <a:off x="20561" y="622511"/>
        <a:ext cx="5953278" cy="380078"/>
      </dsp:txXfrm>
    </dsp:sp>
    <dsp:sp modelId="{8778298E-CD43-41DD-92F3-BB074690B0CB}">
      <dsp:nvSpPr>
        <dsp:cNvPr id="0" name=""/>
        <dsp:cNvSpPr/>
      </dsp:nvSpPr>
      <dsp:spPr>
        <a:xfrm>
          <a:off x="0" y="107499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Passwords…………………………………………………… 6</a:t>
          </a:r>
        </a:p>
      </dsp:txBody>
      <dsp:txXfrm>
        <a:off x="20561" y="1095551"/>
        <a:ext cx="5953278" cy="380078"/>
      </dsp:txXfrm>
    </dsp:sp>
    <dsp:sp modelId="{B0AFB428-3E31-4215-9EBF-CC0B528A64EA}">
      <dsp:nvSpPr>
        <dsp:cNvPr id="0" name=""/>
        <dsp:cNvSpPr/>
      </dsp:nvSpPr>
      <dsp:spPr>
        <a:xfrm>
          <a:off x="0" y="154803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Emails……………………………………………………… 12</a:t>
          </a:r>
        </a:p>
      </dsp:txBody>
      <dsp:txXfrm>
        <a:off x="20561" y="1568591"/>
        <a:ext cx="5953278" cy="380078"/>
      </dsp:txXfrm>
    </dsp:sp>
    <dsp:sp modelId="{8120800D-1A90-46A4-898F-0030986F95C8}">
      <dsp:nvSpPr>
        <dsp:cNvPr id="0" name=""/>
        <dsp:cNvSpPr/>
      </dsp:nvSpPr>
      <dsp:spPr>
        <a:xfrm>
          <a:off x="0" y="202107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Scams and ID Theft………………………………………… 19</a:t>
          </a:r>
        </a:p>
      </dsp:txBody>
      <dsp:txXfrm>
        <a:off x="20561" y="2041631"/>
        <a:ext cx="5953278" cy="380078"/>
      </dsp:txXfrm>
    </dsp:sp>
    <dsp:sp modelId="{EA78611B-0823-4072-9A43-5715B8E3874C}">
      <dsp:nvSpPr>
        <dsp:cNvPr id="0" name=""/>
        <dsp:cNvSpPr/>
      </dsp:nvSpPr>
      <dsp:spPr>
        <a:xfrm>
          <a:off x="0" y="249411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Social Engineering………………………………………....... 24</a:t>
          </a:r>
        </a:p>
      </dsp:txBody>
      <dsp:txXfrm>
        <a:off x="20561" y="2514671"/>
        <a:ext cx="5953278" cy="380078"/>
      </dsp:txXfrm>
    </dsp:sp>
    <dsp:sp modelId="{77A616A7-C001-431D-A147-D4ABE43AF0D9}">
      <dsp:nvSpPr>
        <dsp:cNvPr id="0" name=""/>
        <dsp:cNvSpPr/>
      </dsp:nvSpPr>
      <dsp:spPr>
        <a:xfrm>
          <a:off x="0" y="296715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Securing Your Online Presence…………………………...... 28</a:t>
          </a:r>
        </a:p>
      </dsp:txBody>
      <dsp:txXfrm>
        <a:off x="20561" y="2987711"/>
        <a:ext cx="5953278" cy="380078"/>
      </dsp:txXfrm>
    </dsp:sp>
    <dsp:sp modelId="{B91CF556-2E18-479E-A01C-314351A4CB9C}">
      <dsp:nvSpPr>
        <dsp:cNvPr id="0" name=""/>
        <dsp:cNvSpPr/>
      </dsp:nvSpPr>
      <dsp:spPr>
        <a:xfrm>
          <a:off x="0" y="344019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Defensive Tools…………………………………………….. 33</a:t>
          </a:r>
        </a:p>
      </dsp:txBody>
      <dsp:txXfrm>
        <a:off x="20561" y="3460751"/>
        <a:ext cx="5953278" cy="380078"/>
      </dsp:txXfrm>
    </dsp:sp>
    <dsp:sp modelId="{F9F8D9BA-783E-4BF0-BAA6-836A1996C745}">
      <dsp:nvSpPr>
        <dsp:cNvPr id="0" name=""/>
        <dsp:cNvSpPr/>
      </dsp:nvSpPr>
      <dsp:spPr>
        <a:xfrm>
          <a:off x="0" y="391323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What To After Becoming A Victim………………………….. 37</a:t>
          </a:r>
        </a:p>
      </dsp:txBody>
      <dsp:txXfrm>
        <a:off x="20561" y="3933791"/>
        <a:ext cx="5953278" cy="380078"/>
      </dsp:txXfrm>
    </dsp:sp>
    <dsp:sp modelId="{FD2F559C-CDEF-4AEE-B0A1-65ED50B906D6}">
      <dsp:nvSpPr>
        <dsp:cNvPr id="0" name=""/>
        <dsp:cNvSpPr/>
      </dsp:nvSpPr>
      <dsp:spPr>
        <a:xfrm>
          <a:off x="0" y="438627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Beyond This </a:t>
          </a:r>
          <a:r>
            <a:rPr lang="en-US" sz="1800" kern="1200"/>
            <a:t>Course……………………………………….. </a:t>
          </a:r>
          <a:r>
            <a:rPr lang="en-US" sz="1800" kern="1200" dirty="0"/>
            <a:t>44</a:t>
          </a:r>
        </a:p>
      </dsp:txBody>
      <dsp:txXfrm>
        <a:off x="20561" y="4406831"/>
        <a:ext cx="5953278" cy="380078"/>
      </dsp:txXfrm>
    </dsp:sp>
    <dsp:sp modelId="{1B614545-B863-4337-89AE-728869E64AA9}">
      <dsp:nvSpPr>
        <dsp:cNvPr id="0" name=""/>
        <dsp:cNvSpPr/>
      </dsp:nvSpPr>
      <dsp:spPr>
        <a:xfrm>
          <a:off x="0" y="4859310"/>
          <a:ext cx="5994400" cy="421200"/>
        </a:xfrm>
        <a:prstGeom prst="roundRect">
          <a:avLst/>
        </a:prstGeom>
        <a:solidFill>
          <a:schemeClr val="lt1">
            <a:hueOff val="0"/>
            <a:satOff val="0"/>
            <a:lumOff val="0"/>
            <a:alphaOff val="0"/>
          </a:schemeClr>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Off The Rails Cyber Security Podcast……………………... 47</a:t>
          </a:r>
        </a:p>
      </dsp:txBody>
      <dsp:txXfrm>
        <a:off x="20561" y="4879871"/>
        <a:ext cx="5953278" cy="3800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EB3BF-1672-485A-A570-6D1EB374B6CC}">
      <dsp:nvSpPr>
        <dsp:cNvPr id="0" name=""/>
        <dsp:cNvSpPr/>
      </dsp:nvSpPr>
      <dsp:spPr>
        <a:xfrm>
          <a:off x="0" y="0"/>
          <a:ext cx="4795520" cy="1190072"/>
        </a:xfrm>
        <a:prstGeom prst="roundRect">
          <a:avLst>
            <a:gd name="adj" fmla="val 10000"/>
          </a:avLst>
        </a:prstGeom>
        <a:solidFill>
          <a:schemeClr val="accent4"/>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Any data that could potentially be used to identify a particular person. Examples include a full name, Social Security number, driver’s license number, bank account number, passport number, and email address.</a:t>
          </a:r>
        </a:p>
      </dsp:txBody>
      <dsp:txXfrm>
        <a:off x="34856" y="34856"/>
        <a:ext cx="3410777" cy="1120360"/>
      </dsp:txXfrm>
    </dsp:sp>
    <dsp:sp modelId="{644F5163-27F8-46C3-825B-568E01C57540}">
      <dsp:nvSpPr>
        <dsp:cNvPr id="0" name=""/>
        <dsp:cNvSpPr/>
      </dsp:nvSpPr>
      <dsp:spPr>
        <a:xfrm>
          <a:off x="401624" y="1406449"/>
          <a:ext cx="4795520" cy="1190072"/>
        </a:xfrm>
        <a:prstGeom prst="roundRect">
          <a:avLst>
            <a:gd name="adj" fmla="val 10000"/>
          </a:avLst>
        </a:prstGeom>
        <a:solidFill>
          <a:schemeClr val="accent3"/>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This information can be used to by criminals to open accounts, gain access to money, and take over your identity.</a:t>
          </a:r>
        </a:p>
      </dsp:txBody>
      <dsp:txXfrm>
        <a:off x="436480" y="1441305"/>
        <a:ext cx="3550635" cy="1120360"/>
      </dsp:txXfrm>
    </dsp:sp>
    <dsp:sp modelId="{D6EB2208-8F8D-4315-BF83-F49C7090C72B}">
      <dsp:nvSpPr>
        <dsp:cNvPr id="0" name=""/>
        <dsp:cNvSpPr/>
      </dsp:nvSpPr>
      <dsp:spPr>
        <a:xfrm>
          <a:off x="797255" y="2812898"/>
          <a:ext cx="4795520" cy="1190072"/>
        </a:xfrm>
        <a:prstGeom prst="roundRect">
          <a:avLst>
            <a:gd name="adj" fmla="val 10000"/>
          </a:avLst>
        </a:prstGeom>
        <a:solidFill>
          <a:schemeClr val="accent2"/>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Typically PII directly related to data breaches from companies, but can be obtain in various other ways.</a:t>
          </a:r>
        </a:p>
      </dsp:txBody>
      <dsp:txXfrm>
        <a:off x="832111" y="2847754"/>
        <a:ext cx="3556630" cy="1120360"/>
      </dsp:txXfrm>
    </dsp:sp>
    <dsp:sp modelId="{1201B789-45D9-40A3-A50E-A121E22F6DA4}">
      <dsp:nvSpPr>
        <dsp:cNvPr id="0" name=""/>
        <dsp:cNvSpPr/>
      </dsp:nvSpPr>
      <dsp:spPr>
        <a:xfrm>
          <a:off x="1198879" y="4219348"/>
          <a:ext cx="4795520" cy="1190072"/>
        </a:xfrm>
        <a:prstGeom prst="roundRect">
          <a:avLst>
            <a:gd name="adj" fmla="val 10000"/>
          </a:avLst>
        </a:prstGeom>
        <a:solidFill>
          <a:schemeClr val="accent6"/>
        </a:solidFill>
        <a:ln w="12700" cap="flat" cmpd="sng" algn="in">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Not all PII is sensitive information, for example: your email address (low risk) versus your social security number (high risk).</a:t>
          </a:r>
        </a:p>
      </dsp:txBody>
      <dsp:txXfrm>
        <a:off x="1233735" y="4254204"/>
        <a:ext cx="3550635" cy="1120360"/>
      </dsp:txXfrm>
    </dsp:sp>
    <dsp:sp modelId="{C4D3A0C4-BC8D-400B-AC15-922615AA3435}">
      <dsp:nvSpPr>
        <dsp:cNvPr id="0" name=""/>
        <dsp:cNvSpPr/>
      </dsp:nvSpPr>
      <dsp:spPr>
        <a:xfrm>
          <a:off x="4021972" y="911487"/>
          <a:ext cx="773547" cy="773547"/>
        </a:xfrm>
        <a:prstGeom prst="downArrow">
          <a:avLst>
            <a:gd name="adj1" fmla="val 55000"/>
            <a:gd name="adj2" fmla="val 45000"/>
          </a:avLst>
        </a:prstGeom>
        <a:solidFill>
          <a:schemeClr val="lt1">
            <a:alpha val="90000"/>
            <a:tint val="40000"/>
            <a:hueOff val="0"/>
            <a:satOff val="0"/>
            <a:lumOff val="0"/>
            <a:alphaOff val="0"/>
          </a:schemeClr>
        </a:solidFill>
        <a:ln w="12700" cap="flat" cmpd="sng" algn="in">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196020" y="911487"/>
        <a:ext cx="425451" cy="582094"/>
      </dsp:txXfrm>
    </dsp:sp>
    <dsp:sp modelId="{A4BCFA90-A427-40B0-8438-6DAFB3534AF0}">
      <dsp:nvSpPr>
        <dsp:cNvPr id="0" name=""/>
        <dsp:cNvSpPr/>
      </dsp:nvSpPr>
      <dsp:spPr>
        <a:xfrm>
          <a:off x="4423597" y="2317936"/>
          <a:ext cx="773547" cy="773547"/>
        </a:xfrm>
        <a:prstGeom prst="downArrow">
          <a:avLst>
            <a:gd name="adj1" fmla="val 55000"/>
            <a:gd name="adj2" fmla="val 45000"/>
          </a:avLst>
        </a:prstGeom>
        <a:solidFill>
          <a:schemeClr val="lt1">
            <a:alpha val="90000"/>
            <a:tint val="40000"/>
            <a:hueOff val="0"/>
            <a:satOff val="0"/>
            <a:lumOff val="0"/>
            <a:alphaOff val="0"/>
          </a:schemeClr>
        </a:solidFill>
        <a:ln w="12700" cap="flat" cmpd="sng" algn="in">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597645" y="2317936"/>
        <a:ext cx="425451" cy="582094"/>
      </dsp:txXfrm>
    </dsp:sp>
    <dsp:sp modelId="{359F3250-7E80-4009-9155-7A14F3DC78EF}">
      <dsp:nvSpPr>
        <dsp:cNvPr id="0" name=""/>
        <dsp:cNvSpPr/>
      </dsp:nvSpPr>
      <dsp:spPr>
        <a:xfrm>
          <a:off x="4819227" y="3724386"/>
          <a:ext cx="773547" cy="773547"/>
        </a:xfrm>
        <a:prstGeom prst="downArrow">
          <a:avLst>
            <a:gd name="adj1" fmla="val 55000"/>
            <a:gd name="adj2" fmla="val 45000"/>
          </a:avLst>
        </a:prstGeom>
        <a:solidFill>
          <a:schemeClr val="lt1">
            <a:alpha val="90000"/>
            <a:tint val="40000"/>
            <a:hueOff val="0"/>
            <a:satOff val="0"/>
            <a:lumOff val="0"/>
            <a:alphaOff val="0"/>
          </a:schemeClr>
        </a:solidFill>
        <a:ln w="12700" cap="flat" cmpd="sng" algn="in">
          <a:solidFill>
            <a:schemeClr val="dk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993275" y="3724386"/>
        <a:ext cx="425451" cy="5820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F3FA01-FEF7-4332-99FE-8C4BE4B965E7}">
      <dsp:nvSpPr>
        <dsp:cNvPr id="0" name=""/>
        <dsp:cNvSpPr/>
      </dsp:nvSpPr>
      <dsp:spPr>
        <a:xfrm>
          <a:off x="1103191" y="566805"/>
          <a:ext cx="1281321" cy="12813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A6F546D-1C32-472F-AB22-2B476C0BF008}">
      <dsp:nvSpPr>
        <dsp:cNvPr id="0" name=""/>
        <dsp:cNvSpPr/>
      </dsp:nvSpPr>
      <dsp:spPr>
        <a:xfrm>
          <a:off x="320161" y="2217294"/>
          <a:ext cx="2847381"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Criminals prey on their victims weakness. They work diligently to access the vulnerabilities in your knowledge about certain areas of computers, the internet, and other technical operations.</a:t>
          </a:r>
        </a:p>
      </dsp:txBody>
      <dsp:txXfrm>
        <a:off x="320161" y="2217294"/>
        <a:ext cx="2847381" cy="810000"/>
      </dsp:txXfrm>
    </dsp:sp>
    <dsp:sp modelId="{69923CC2-B1E1-45F5-8E30-26A76D6DAB48}">
      <dsp:nvSpPr>
        <dsp:cNvPr id="0" name=""/>
        <dsp:cNvSpPr/>
      </dsp:nvSpPr>
      <dsp:spPr>
        <a:xfrm>
          <a:off x="4448864" y="566805"/>
          <a:ext cx="1281321" cy="12813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F381365-24C4-4228-926D-74E37669DE64}">
      <dsp:nvSpPr>
        <dsp:cNvPr id="0" name=""/>
        <dsp:cNvSpPr/>
      </dsp:nvSpPr>
      <dsp:spPr>
        <a:xfrm>
          <a:off x="3665834" y="2217294"/>
          <a:ext cx="2847381"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As engineers develop more devices to streamline everyday life activities, more Internet of Things (IoT) will allow criminals access to pathways where they may gain access to your PII.</a:t>
          </a:r>
        </a:p>
      </dsp:txBody>
      <dsp:txXfrm>
        <a:off x="3665834" y="2217294"/>
        <a:ext cx="2847381" cy="810000"/>
      </dsp:txXfrm>
    </dsp:sp>
    <dsp:sp modelId="{5CA8F652-FAB0-4C94-B8A2-F5DC16A21D2D}">
      <dsp:nvSpPr>
        <dsp:cNvPr id="0" name=""/>
        <dsp:cNvSpPr/>
      </dsp:nvSpPr>
      <dsp:spPr>
        <a:xfrm>
          <a:off x="7794537" y="566805"/>
          <a:ext cx="1281321" cy="12813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5E3F178-B20A-4A36-8A5D-0D3FA2FF9478}">
      <dsp:nvSpPr>
        <dsp:cNvPr id="0" name=""/>
        <dsp:cNvSpPr/>
      </dsp:nvSpPr>
      <dsp:spPr>
        <a:xfrm>
          <a:off x="7011507" y="2217294"/>
          <a:ext cx="2847381"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Just as you would not hand someone your social security card or tell them where you live without knowing why the information was needed, you don’t want to unknowingly provide access to your PII.</a:t>
          </a:r>
        </a:p>
      </dsp:txBody>
      <dsp:txXfrm>
        <a:off x="7011507" y="2217294"/>
        <a:ext cx="2847381" cy="81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ABC76-7762-46E0-B312-DB78EEA20D73}">
      <dsp:nvSpPr>
        <dsp:cNvPr id="0" name=""/>
        <dsp:cNvSpPr/>
      </dsp:nvSpPr>
      <dsp:spPr>
        <a:xfrm>
          <a:off x="1022874" y="731414"/>
          <a:ext cx="813330" cy="71"/>
        </a:xfrm>
        <a:prstGeom prst="rect">
          <a:avLst/>
        </a:prstGeom>
        <a:solidFill>
          <a:schemeClr val="accent4">
            <a:tint val="40000"/>
            <a:alpha val="90000"/>
            <a:hueOff val="0"/>
            <a:satOff val="0"/>
            <a:lumOff val="0"/>
            <a:alphaOff val="0"/>
          </a:schemeClr>
        </a:solidFill>
        <a:ln w="12700"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CE4159-CACA-489C-A978-47C9E4E98527}">
      <dsp:nvSpPr>
        <dsp:cNvPr id="0" name=""/>
        <dsp:cNvSpPr/>
      </dsp:nvSpPr>
      <dsp:spPr>
        <a:xfrm>
          <a:off x="1885004" y="663063"/>
          <a:ext cx="93532" cy="175850"/>
        </a:xfrm>
        <a:prstGeom prst="chevron">
          <a:avLst>
            <a:gd name="adj" fmla="val 90000"/>
          </a:avLst>
        </a:prstGeom>
        <a:solidFill>
          <a:schemeClr val="accent4">
            <a:tint val="40000"/>
            <a:alpha val="90000"/>
            <a:hueOff val="657576"/>
            <a:satOff val="-1098"/>
            <a:lumOff val="85"/>
            <a:alphaOff val="0"/>
          </a:schemeClr>
        </a:solidFill>
        <a:ln w="12700" cap="flat" cmpd="sng" algn="in">
          <a:solidFill>
            <a:schemeClr val="accent4">
              <a:tint val="40000"/>
              <a:alpha val="90000"/>
              <a:hueOff val="657576"/>
              <a:satOff val="-1098"/>
              <a:lumOff val="85"/>
              <a:alphaOff val="0"/>
            </a:schemeClr>
          </a:solidFill>
          <a:prstDash val="solid"/>
        </a:ln>
        <a:effectLst/>
      </dsp:spPr>
      <dsp:style>
        <a:lnRef idx="2">
          <a:scrgbClr r="0" g="0" b="0"/>
        </a:lnRef>
        <a:fillRef idx="1">
          <a:scrgbClr r="0" g="0" b="0"/>
        </a:fillRef>
        <a:effectRef idx="0">
          <a:scrgbClr r="0" g="0" b="0"/>
        </a:effectRef>
        <a:fontRef idx="minor"/>
      </dsp:style>
    </dsp:sp>
    <dsp:sp modelId="{89517C47-C75F-4407-8F15-BA935881C757}">
      <dsp:nvSpPr>
        <dsp:cNvPr id="0" name=""/>
        <dsp:cNvSpPr/>
      </dsp:nvSpPr>
      <dsp:spPr>
        <a:xfrm>
          <a:off x="515532" y="325775"/>
          <a:ext cx="811350" cy="811350"/>
        </a:xfrm>
        <a:prstGeom prst="ellipse">
          <a:avLst/>
        </a:prstGeom>
        <a:solidFill>
          <a:schemeClr val="accent4">
            <a:hueOff val="0"/>
            <a:satOff val="0"/>
            <a:lumOff val="0"/>
            <a:alphaOff val="0"/>
          </a:schemeClr>
        </a:solidFill>
        <a:ln w="12700"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5" tIns="31485" rIns="31485" bIns="31485"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34351" y="444594"/>
        <a:ext cx="573712" cy="573712"/>
      </dsp:txXfrm>
    </dsp:sp>
    <dsp:sp modelId="{9A1D5FE8-551B-4C61-BF6A-CA10CE5617C4}">
      <dsp:nvSpPr>
        <dsp:cNvPr id="0" name=""/>
        <dsp:cNvSpPr/>
      </dsp:nvSpPr>
      <dsp:spPr>
        <a:xfrm>
          <a:off x="6211" y="1302725"/>
          <a:ext cx="1829992" cy="1965600"/>
        </a:xfrm>
        <a:prstGeom prst="upArrowCallout">
          <a:avLst>
            <a:gd name="adj1" fmla="val 50000"/>
            <a:gd name="adj2" fmla="val 20000"/>
            <a:gd name="adj3" fmla="val 20000"/>
            <a:gd name="adj4" fmla="val 100000"/>
          </a:avLst>
        </a:prstGeom>
        <a:solidFill>
          <a:schemeClr val="accent4">
            <a:tint val="40000"/>
            <a:alpha val="90000"/>
            <a:hueOff val="1315153"/>
            <a:satOff val="-2196"/>
            <a:lumOff val="170"/>
            <a:alphaOff val="0"/>
          </a:schemeClr>
        </a:solidFill>
        <a:ln w="12700" cap="flat" cmpd="sng" algn="in">
          <a:solidFill>
            <a:schemeClr val="accent4">
              <a:tint val="40000"/>
              <a:alpha val="90000"/>
              <a:hueOff val="1315153"/>
              <a:satOff val="-2196"/>
              <a:lumOff val="17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352" tIns="165100" rIns="144352" bIns="165100" numCol="1" spcCol="1270" anchor="t" anchorCtr="0">
          <a:noAutofit/>
        </a:bodyPr>
        <a:lstStyle/>
        <a:p>
          <a:pPr marL="0" lvl="0" indent="0" algn="l" defTabSz="488950">
            <a:lnSpc>
              <a:spcPct val="90000"/>
            </a:lnSpc>
            <a:spcBef>
              <a:spcPct val="0"/>
            </a:spcBef>
            <a:spcAft>
              <a:spcPct val="35000"/>
            </a:spcAft>
            <a:buNone/>
          </a:pPr>
          <a:r>
            <a:rPr lang="en-US" sz="1100" kern="1200"/>
            <a:t>Ensure that your firewall is up-to-date and running to prevent most bad websites from gaining access into your network.</a:t>
          </a:r>
        </a:p>
      </dsp:txBody>
      <dsp:txXfrm>
        <a:off x="6211" y="1668723"/>
        <a:ext cx="1829992" cy="1599602"/>
      </dsp:txXfrm>
    </dsp:sp>
    <dsp:sp modelId="{991F787B-6FDF-4A23-9CD4-D2D709541F6B}">
      <dsp:nvSpPr>
        <dsp:cNvPr id="0" name=""/>
        <dsp:cNvSpPr/>
      </dsp:nvSpPr>
      <dsp:spPr>
        <a:xfrm>
          <a:off x="2039536" y="731414"/>
          <a:ext cx="1829992" cy="71"/>
        </a:xfrm>
        <a:prstGeom prst="rect">
          <a:avLst/>
        </a:prstGeom>
        <a:solidFill>
          <a:schemeClr val="accent4">
            <a:tint val="40000"/>
            <a:alpha val="90000"/>
            <a:hueOff val="1972729"/>
            <a:satOff val="-3294"/>
            <a:lumOff val="255"/>
            <a:alphaOff val="0"/>
          </a:schemeClr>
        </a:solidFill>
        <a:ln w="12700" cap="flat" cmpd="sng" algn="in">
          <a:solidFill>
            <a:schemeClr val="accent4">
              <a:tint val="40000"/>
              <a:alpha val="90000"/>
              <a:hueOff val="1972729"/>
              <a:satOff val="-3294"/>
              <a:lumOff val="255"/>
              <a:alphaOff val="0"/>
            </a:schemeClr>
          </a:solidFill>
          <a:prstDash val="solid"/>
        </a:ln>
        <a:effectLst/>
      </dsp:spPr>
      <dsp:style>
        <a:lnRef idx="2">
          <a:scrgbClr r="0" g="0" b="0"/>
        </a:lnRef>
        <a:fillRef idx="1">
          <a:scrgbClr r="0" g="0" b="0"/>
        </a:fillRef>
        <a:effectRef idx="0">
          <a:scrgbClr r="0" g="0" b="0"/>
        </a:effectRef>
        <a:fontRef idx="minor"/>
      </dsp:style>
    </dsp:sp>
    <dsp:sp modelId="{0FFCADB8-B927-41B3-8B94-DC66FFE97BF2}">
      <dsp:nvSpPr>
        <dsp:cNvPr id="0" name=""/>
        <dsp:cNvSpPr/>
      </dsp:nvSpPr>
      <dsp:spPr>
        <a:xfrm>
          <a:off x="3918329" y="663063"/>
          <a:ext cx="93532" cy="175850"/>
        </a:xfrm>
        <a:prstGeom prst="chevron">
          <a:avLst>
            <a:gd name="adj" fmla="val 90000"/>
          </a:avLst>
        </a:prstGeom>
        <a:solidFill>
          <a:schemeClr val="accent4">
            <a:tint val="40000"/>
            <a:alpha val="90000"/>
            <a:hueOff val="2630305"/>
            <a:satOff val="-4393"/>
            <a:lumOff val="339"/>
            <a:alphaOff val="0"/>
          </a:schemeClr>
        </a:solidFill>
        <a:ln w="12700" cap="flat" cmpd="sng" algn="in">
          <a:solidFill>
            <a:schemeClr val="accent4">
              <a:tint val="40000"/>
              <a:alpha val="90000"/>
              <a:hueOff val="2630305"/>
              <a:satOff val="-4393"/>
              <a:lumOff val="339"/>
              <a:alphaOff val="0"/>
            </a:schemeClr>
          </a:solidFill>
          <a:prstDash val="solid"/>
        </a:ln>
        <a:effectLst/>
      </dsp:spPr>
      <dsp:style>
        <a:lnRef idx="2">
          <a:scrgbClr r="0" g="0" b="0"/>
        </a:lnRef>
        <a:fillRef idx="1">
          <a:scrgbClr r="0" g="0" b="0"/>
        </a:fillRef>
        <a:effectRef idx="0">
          <a:scrgbClr r="0" g="0" b="0"/>
        </a:effectRef>
        <a:fontRef idx="minor"/>
      </dsp:style>
    </dsp:sp>
    <dsp:sp modelId="{4B061510-EE14-464B-A35B-B5A4A631C381}">
      <dsp:nvSpPr>
        <dsp:cNvPr id="0" name=""/>
        <dsp:cNvSpPr/>
      </dsp:nvSpPr>
      <dsp:spPr>
        <a:xfrm>
          <a:off x="2548858" y="325774"/>
          <a:ext cx="811350" cy="811350"/>
        </a:xfrm>
        <a:prstGeom prst="ellipse">
          <a:avLst/>
        </a:prstGeom>
        <a:solidFill>
          <a:schemeClr val="accent4">
            <a:hueOff val="2244406"/>
            <a:satOff val="-5649"/>
            <a:lumOff val="2402"/>
            <a:alphaOff val="0"/>
          </a:schemeClr>
        </a:solidFill>
        <a:ln w="12700" cap="flat" cmpd="sng" algn="in">
          <a:solidFill>
            <a:schemeClr val="accent4">
              <a:hueOff val="2244406"/>
              <a:satOff val="-5649"/>
              <a:lumOff val="240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5" tIns="31485" rIns="31485" bIns="31485"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667677" y="444593"/>
        <a:ext cx="573712" cy="573712"/>
      </dsp:txXfrm>
    </dsp:sp>
    <dsp:sp modelId="{A34E27B2-593C-498F-80C1-665A888BC98C}">
      <dsp:nvSpPr>
        <dsp:cNvPr id="0" name=""/>
        <dsp:cNvSpPr/>
      </dsp:nvSpPr>
      <dsp:spPr>
        <a:xfrm>
          <a:off x="2039536" y="1302725"/>
          <a:ext cx="1829992" cy="1965600"/>
        </a:xfrm>
        <a:prstGeom prst="upArrowCallout">
          <a:avLst>
            <a:gd name="adj1" fmla="val 50000"/>
            <a:gd name="adj2" fmla="val 20000"/>
            <a:gd name="adj3" fmla="val 20000"/>
            <a:gd name="adj4" fmla="val 100000"/>
          </a:avLst>
        </a:prstGeom>
        <a:solidFill>
          <a:schemeClr val="accent4">
            <a:tint val="40000"/>
            <a:alpha val="90000"/>
            <a:hueOff val="3287881"/>
            <a:satOff val="-5491"/>
            <a:lumOff val="424"/>
            <a:alphaOff val="0"/>
          </a:schemeClr>
        </a:solidFill>
        <a:ln w="12700" cap="flat" cmpd="sng" algn="in">
          <a:solidFill>
            <a:schemeClr val="accent4">
              <a:tint val="40000"/>
              <a:alpha val="90000"/>
              <a:hueOff val="3287881"/>
              <a:satOff val="-5491"/>
              <a:lumOff val="4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352" tIns="165100" rIns="144352" bIns="165100" numCol="1" spcCol="1270" anchor="t" anchorCtr="0">
          <a:noAutofit/>
        </a:bodyPr>
        <a:lstStyle/>
        <a:p>
          <a:pPr marL="0" lvl="0" indent="0" algn="l" defTabSz="488950">
            <a:lnSpc>
              <a:spcPct val="90000"/>
            </a:lnSpc>
            <a:spcBef>
              <a:spcPct val="0"/>
            </a:spcBef>
            <a:spcAft>
              <a:spcPct val="35000"/>
            </a:spcAft>
            <a:buNone/>
          </a:pPr>
          <a:r>
            <a:rPr lang="en-US" sz="1100" kern="1200"/>
            <a:t>Windows 10 comes equip with Windows Defender, a powerful firewall.</a:t>
          </a:r>
        </a:p>
      </dsp:txBody>
      <dsp:txXfrm>
        <a:off x="2039536" y="1668723"/>
        <a:ext cx="1829992" cy="1599602"/>
      </dsp:txXfrm>
    </dsp:sp>
    <dsp:sp modelId="{E981484A-6BED-456F-A5B0-8ACDEFC37F50}">
      <dsp:nvSpPr>
        <dsp:cNvPr id="0" name=""/>
        <dsp:cNvSpPr/>
      </dsp:nvSpPr>
      <dsp:spPr>
        <a:xfrm>
          <a:off x="4072862" y="731414"/>
          <a:ext cx="1829992" cy="72"/>
        </a:xfrm>
        <a:prstGeom prst="rect">
          <a:avLst/>
        </a:prstGeom>
        <a:solidFill>
          <a:schemeClr val="accent4">
            <a:tint val="40000"/>
            <a:alpha val="90000"/>
            <a:hueOff val="3945457"/>
            <a:satOff val="-6589"/>
            <a:lumOff val="509"/>
            <a:alphaOff val="0"/>
          </a:schemeClr>
        </a:solidFill>
        <a:ln w="12700" cap="flat" cmpd="sng" algn="in">
          <a:solidFill>
            <a:schemeClr val="accent4">
              <a:tint val="40000"/>
              <a:alpha val="90000"/>
              <a:hueOff val="3945457"/>
              <a:satOff val="-6589"/>
              <a:lumOff val="509"/>
              <a:alphaOff val="0"/>
            </a:schemeClr>
          </a:solidFill>
          <a:prstDash val="solid"/>
        </a:ln>
        <a:effectLst/>
      </dsp:spPr>
      <dsp:style>
        <a:lnRef idx="2">
          <a:scrgbClr r="0" g="0" b="0"/>
        </a:lnRef>
        <a:fillRef idx="1">
          <a:scrgbClr r="0" g="0" b="0"/>
        </a:fillRef>
        <a:effectRef idx="0">
          <a:scrgbClr r="0" g="0" b="0"/>
        </a:effectRef>
        <a:fontRef idx="minor"/>
      </dsp:style>
    </dsp:sp>
    <dsp:sp modelId="{832DF96A-9E5C-4A60-B8B5-12FBAADFDFB7}">
      <dsp:nvSpPr>
        <dsp:cNvPr id="0" name=""/>
        <dsp:cNvSpPr/>
      </dsp:nvSpPr>
      <dsp:spPr>
        <a:xfrm>
          <a:off x="5951654" y="663063"/>
          <a:ext cx="93532" cy="175851"/>
        </a:xfrm>
        <a:prstGeom prst="chevron">
          <a:avLst>
            <a:gd name="adj" fmla="val 90000"/>
          </a:avLst>
        </a:prstGeom>
        <a:solidFill>
          <a:schemeClr val="accent4">
            <a:tint val="40000"/>
            <a:alpha val="90000"/>
            <a:hueOff val="4603033"/>
            <a:satOff val="-7687"/>
            <a:lumOff val="594"/>
            <a:alphaOff val="0"/>
          </a:schemeClr>
        </a:solidFill>
        <a:ln w="12700" cap="flat" cmpd="sng" algn="in">
          <a:solidFill>
            <a:schemeClr val="accent4">
              <a:tint val="40000"/>
              <a:alpha val="90000"/>
              <a:hueOff val="4603033"/>
              <a:satOff val="-7687"/>
              <a:lumOff val="594"/>
              <a:alphaOff val="0"/>
            </a:schemeClr>
          </a:solidFill>
          <a:prstDash val="solid"/>
        </a:ln>
        <a:effectLst/>
      </dsp:spPr>
      <dsp:style>
        <a:lnRef idx="2">
          <a:scrgbClr r="0" g="0" b="0"/>
        </a:lnRef>
        <a:fillRef idx="1">
          <a:scrgbClr r="0" g="0" b="0"/>
        </a:fillRef>
        <a:effectRef idx="0">
          <a:scrgbClr r="0" g="0" b="0"/>
        </a:effectRef>
        <a:fontRef idx="minor"/>
      </dsp:style>
    </dsp:sp>
    <dsp:sp modelId="{F4ACF46A-0E30-407C-80CC-9FCF6871CB14}">
      <dsp:nvSpPr>
        <dsp:cNvPr id="0" name=""/>
        <dsp:cNvSpPr/>
      </dsp:nvSpPr>
      <dsp:spPr>
        <a:xfrm>
          <a:off x="4582183" y="325774"/>
          <a:ext cx="811350" cy="811350"/>
        </a:xfrm>
        <a:prstGeom prst="ellipse">
          <a:avLst/>
        </a:prstGeom>
        <a:solidFill>
          <a:schemeClr val="accent4">
            <a:hueOff val="4488813"/>
            <a:satOff val="-11297"/>
            <a:lumOff val="4804"/>
            <a:alphaOff val="0"/>
          </a:schemeClr>
        </a:solidFill>
        <a:ln w="12700" cap="flat" cmpd="sng" algn="in">
          <a:solidFill>
            <a:schemeClr val="accent4">
              <a:hueOff val="4488813"/>
              <a:satOff val="-11297"/>
              <a:lumOff val="480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5" tIns="31485" rIns="31485" bIns="31485"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701002" y="444593"/>
        <a:ext cx="573712" cy="573712"/>
      </dsp:txXfrm>
    </dsp:sp>
    <dsp:sp modelId="{FE9A978D-8EF6-45EE-9A8F-1F5C510259C0}">
      <dsp:nvSpPr>
        <dsp:cNvPr id="0" name=""/>
        <dsp:cNvSpPr/>
      </dsp:nvSpPr>
      <dsp:spPr>
        <a:xfrm>
          <a:off x="4072862" y="1302725"/>
          <a:ext cx="1829992" cy="1965600"/>
        </a:xfrm>
        <a:prstGeom prst="upArrowCallout">
          <a:avLst>
            <a:gd name="adj1" fmla="val 50000"/>
            <a:gd name="adj2" fmla="val 20000"/>
            <a:gd name="adj3" fmla="val 20000"/>
            <a:gd name="adj4" fmla="val 100000"/>
          </a:avLst>
        </a:prstGeom>
        <a:solidFill>
          <a:schemeClr val="accent4">
            <a:tint val="40000"/>
            <a:alpha val="90000"/>
            <a:hueOff val="5260610"/>
            <a:satOff val="-8785"/>
            <a:lumOff val="679"/>
            <a:alphaOff val="0"/>
          </a:schemeClr>
        </a:solidFill>
        <a:ln w="12700" cap="flat" cmpd="sng" algn="in">
          <a:solidFill>
            <a:schemeClr val="accent4">
              <a:tint val="40000"/>
              <a:alpha val="90000"/>
              <a:hueOff val="5260610"/>
              <a:satOff val="-8785"/>
              <a:lumOff val="6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352" tIns="165100" rIns="144352" bIns="165100" numCol="1" spcCol="1270" anchor="t" anchorCtr="0">
          <a:noAutofit/>
        </a:bodyPr>
        <a:lstStyle/>
        <a:p>
          <a:pPr marL="0" lvl="0" indent="0" algn="l" defTabSz="488950">
            <a:lnSpc>
              <a:spcPct val="90000"/>
            </a:lnSpc>
            <a:spcBef>
              <a:spcPct val="0"/>
            </a:spcBef>
            <a:spcAft>
              <a:spcPct val="35000"/>
            </a:spcAft>
            <a:buNone/>
          </a:pPr>
          <a:r>
            <a:rPr lang="en-US" sz="1100" kern="1200"/>
            <a:t>Private browsing in your favorite browser: Is not completely private, however it does provide some features to shield your location and other network information.</a:t>
          </a:r>
        </a:p>
      </dsp:txBody>
      <dsp:txXfrm>
        <a:off x="4072862" y="1668723"/>
        <a:ext cx="1829992" cy="1599602"/>
      </dsp:txXfrm>
    </dsp:sp>
    <dsp:sp modelId="{9C4F133F-5C6D-44DA-9231-646F3ECC0C13}">
      <dsp:nvSpPr>
        <dsp:cNvPr id="0" name=""/>
        <dsp:cNvSpPr/>
      </dsp:nvSpPr>
      <dsp:spPr>
        <a:xfrm>
          <a:off x="6106187" y="731413"/>
          <a:ext cx="1829992" cy="72"/>
        </a:xfrm>
        <a:prstGeom prst="rect">
          <a:avLst/>
        </a:prstGeom>
        <a:solidFill>
          <a:schemeClr val="accent4">
            <a:tint val="40000"/>
            <a:alpha val="90000"/>
            <a:hueOff val="5918186"/>
            <a:satOff val="-9883"/>
            <a:lumOff val="764"/>
            <a:alphaOff val="0"/>
          </a:schemeClr>
        </a:solidFill>
        <a:ln w="12700" cap="flat" cmpd="sng" algn="in">
          <a:solidFill>
            <a:schemeClr val="accent4">
              <a:tint val="40000"/>
              <a:alpha val="90000"/>
              <a:hueOff val="5918186"/>
              <a:satOff val="-9883"/>
              <a:lumOff val="764"/>
              <a:alphaOff val="0"/>
            </a:schemeClr>
          </a:solidFill>
          <a:prstDash val="solid"/>
        </a:ln>
        <a:effectLst/>
      </dsp:spPr>
      <dsp:style>
        <a:lnRef idx="2">
          <a:scrgbClr r="0" g="0" b="0"/>
        </a:lnRef>
        <a:fillRef idx="1">
          <a:scrgbClr r="0" g="0" b="0"/>
        </a:fillRef>
        <a:effectRef idx="0">
          <a:scrgbClr r="0" g="0" b="0"/>
        </a:effectRef>
        <a:fontRef idx="minor"/>
      </dsp:style>
    </dsp:sp>
    <dsp:sp modelId="{360FA7D5-8A2B-4386-997F-8F13D2217815}">
      <dsp:nvSpPr>
        <dsp:cNvPr id="0" name=""/>
        <dsp:cNvSpPr/>
      </dsp:nvSpPr>
      <dsp:spPr>
        <a:xfrm>
          <a:off x="7984980" y="663063"/>
          <a:ext cx="93532" cy="175851"/>
        </a:xfrm>
        <a:prstGeom prst="chevron">
          <a:avLst>
            <a:gd name="adj" fmla="val 90000"/>
          </a:avLst>
        </a:prstGeom>
        <a:solidFill>
          <a:schemeClr val="accent4">
            <a:tint val="40000"/>
            <a:alpha val="90000"/>
            <a:hueOff val="6575762"/>
            <a:satOff val="-10981"/>
            <a:lumOff val="849"/>
            <a:alphaOff val="0"/>
          </a:schemeClr>
        </a:solidFill>
        <a:ln w="12700" cap="flat" cmpd="sng" algn="in">
          <a:solidFill>
            <a:schemeClr val="accent4">
              <a:tint val="40000"/>
              <a:alpha val="90000"/>
              <a:hueOff val="6575762"/>
              <a:satOff val="-10981"/>
              <a:lumOff val="849"/>
              <a:alphaOff val="0"/>
            </a:schemeClr>
          </a:solidFill>
          <a:prstDash val="solid"/>
        </a:ln>
        <a:effectLst/>
      </dsp:spPr>
      <dsp:style>
        <a:lnRef idx="2">
          <a:scrgbClr r="0" g="0" b="0"/>
        </a:lnRef>
        <a:fillRef idx="1">
          <a:scrgbClr r="0" g="0" b="0"/>
        </a:fillRef>
        <a:effectRef idx="0">
          <a:scrgbClr r="0" g="0" b="0"/>
        </a:effectRef>
        <a:fontRef idx="minor"/>
      </dsp:style>
    </dsp:sp>
    <dsp:sp modelId="{627B611D-D1EA-4437-A422-849D43FD3A47}">
      <dsp:nvSpPr>
        <dsp:cNvPr id="0" name=""/>
        <dsp:cNvSpPr/>
      </dsp:nvSpPr>
      <dsp:spPr>
        <a:xfrm>
          <a:off x="6615508" y="325774"/>
          <a:ext cx="811350" cy="811350"/>
        </a:xfrm>
        <a:prstGeom prst="ellipse">
          <a:avLst/>
        </a:prstGeom>
        <a:solidFill>
          <a:schemeClr val="accent4">
            <a:hueOff val="6733219"/>
            <a:satOff val="-16946"/>
            <a:lumOff val="7206"/>
            <a:alphaOff val="0"/>
          </a:schemeClr>
        </a:solidFill>
        <a:ln w="12700" cap="flat" cmpd="sng" algn="in">
          <a:solidFill>
            <a:schemeClr val="accent4">
              <a:hueOff val="6733219"/>
              <a:satOff val="-16946"/>
              <a:lumOff val="720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5" tIns="31485" rIns="31485" bIns="31485"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734327" y="444593"/>
        <a:ext cx="573712" cy="573712"/>
      </dsp:txXfrm>
    </dsp:sp>
    <dsp:sp modelId="{C1154343-0F7B-4CCE-95AA-DB4452FC5E71}">
      <dsp:nvSpPr>
        <dsp:cNvPr id="0" name=""/>
        <dsp:cNvSpPr/>
      </dsp:nvSpPr>
      <dsp:spPr>
        <a:xfrm>
          <a:off x="6106187" y="1302725"/>
          <a:ext cx="1829992" cy="1965600"/>
        </a:xfrm>
        <a:prstGeom prst="upArrowCallout">
          <a:avLst>
            <a:gd name="adj1" fmla="val 50000"/>
            <a:gd name="adj2" fmla="val 20000"/>
            <a:gd name="adj3" fmla="val 20000"/>
            <a:gd name="adj4" fmla="val 100000"/>
          </a:avLst>
        </a:prstGeom>
        <a:solidFill>
          <a:schemeClr val="accent4">
            <a:tint val="40000"/>
            <a:alpha val="90000"/>
            <a:hueOff val="7233338"/>
            <a:satOff val="-12080"/>
            <a:lumOff val="933"/>
            <a:alphaOff val="0"/>
          </a:schemeClr>
        </a:solidFill>
        <a:ln w="12700" cap="flat" cmpd="sng" algn="in">
          <a:solidFill>
            <a:schemeClr val="accent4">
              <a:tint val="40000"/>
              <a:alpha val="90000"/>
              <a:hueOff val="7233338"/>
              <a:satOff val="-12080"/>
              <a:lumOff val="93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352" tIns="165100" rIns="144352" bIns="165100" numCol="1" spcCol="1270" anchor="t" anchorCtr="0">
          <a:noAutofit/>
        </a:bodyPr>
        <a:lstStyle/>
        <a:p>
          <a:pPr marL="0" lvl="0" indent="0" algn="l" defTabSz="488950">
            <a:lnSpc>
              <a:spcPct val="90000"/>
            </a:lnSpc>
            <a:spcBef>
              <a:spcPct val="0"/>
            </a:spcBef>
            <a:spcAft>
              <a:spcPct val="35000"/>
            </a:spcAft>
            <a:buNone/>
          </a:pPr>
          <a:r>
            <a:rPr lang="en-US" sz="1100" kern="1200" dirty="0"/>
            <a:t>Ensure that the website your are trying to access has the correct spelling: criminals will count on the fact that humans mis-type words all the time. This makes normal websites vulnerable to copycats with slight misspelled words.</a:t>
          </a:r>
        </a:p>
      </dsp:txBody>
      <dsp:txXfrm>
        <a:off x="6106187" y="1668723"/>
        <a:ext cx="1829992" cy="1599602"/>
      </dsp:txXfrm>
    </dsp:sp>
    <dsp:sp modelId="{F0802359-85B4-43FD-8FF2-AC5185B3494E}">
      <dsp:nvSpPr>
        <dsp:cNvPr id="0" name=""/>
        <dsp:cNvSpPr/>
      </dsp:nvSpPr>
      <dsp:spPr>
        <a:xfrm>
          <a:off x="8139513" y="731413"/>
          <a:ext cx="914996" cy="72"/>
        </a:xfrm>
        <a:prstGeom prst="rect">
          <a:avLst/>
        </a:prstGeom>
        <a:solidFill>
          <a:schemeClr val="accent4">
            <a:tint val="40000"/>
            <a:alpha val="90000"/>
            <a:hueOff val="7890915"/>
            <a:satOff val="-13178"/>
            <a:lumOff val="1018"/>
            <a:alphaOff val="0"/>
          </a:schemeClr>
        </a:solidFill>
        <a:ln w="12700" cap="flat" cmpd="sng" algn="in">
          <a:solidFill>
            <a:schemeClr val="accent4">
              <a:tint val="40000"/>
              <a:alpha val="90000"/>
              <a:hueOff val="7890915"/>
              <a:satOff val="-13178"/>
              <a:lumOff val="1018"/>
              <a:alphaOff val="0"/>
            </a:schemeClr>
          </a:solidFill>
          <a:prstDash val="solid"/>
        </a:ln>
        <a:effectLst/>
      </dsp:spPr>
      <dsp:style>
        <a:lnRef idx="2">
          <a:scrgbClr r="0" g="0" b="0"/>
        </a:lnRef>
        <a:fillRef idx="1">
          <a:scrgbClr r="0" g="0" b="0"/>
        </a:fillRef>
        <a:effectRef idx="0">
          <a:scrgbClr r="0" g="0" b="0"/>
        </a:effectRef>
        <a:fontRef idx="minor"/>
      </dsp:style>
    </dsp:sp>
    <dsp:sp modelId="{45A8D245-5C39-498E-805E-092B5AD6F3C8}">
      <dsp:nvSpPr>
        <dsp:cNvPr id="0" name=""/>
        <dsp:cNvSpPr/>
      </dsp:nvSpPr>
      <dsp:spPr>
        <a:xfrm>
          <a:off x="8648834" y="325774"/>
          <a:ext cx="811350" cy="811350"/>
        </a:xfrm>
        <a:prstGeom prst="ellipse">
          <a:avLst/>
        </a:prstGeom>
        <a:solidFill>
          <a:schemeClr val="accent4">
            <a:hueOff val="8977625"/>
            <a:satOff val="-22594"/>
            <a:lumOff val="9608"/>
            <a:alphaOff val="0"/>
          </a:schemeClr>
        </a:solidFill>
        <a:ln w="12700" cap="flat" cmpd="sng" algn="in">
          <a:solidFill>
            <a:schemeClr val="accent4">
              <a:hueOff val="8977625"/>
              <a:satOff val="-22594"/>
              <a:lumOff val="96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485" tIns="31485" rIns="31485" bIns="31485" numCol="1" spcCol="1270" anchor="ctr" anchorCtr="0">
          <a:noAutofit/>
        </a:bodyPr>
        <a:lstStyle/>
        <a:p>
          <a:pPr marL="0" lvl="0" indent="0" algn="ctr" defTabSz="1689100">
            <a:lnSpc>
              <a:spcPct val="90000"/>
            </a:lnSpc>
            <a:spcBef>
              <a:spcPct val="0"/>
            </a:spcBef>
            <a:spcAft>
              <a:spcPct val="35000"/>
            </a:spcAft>
            <a:buNone/>
          </a:pPr>
          <a:r>
            <a:rPr lang="en-US" sz="3800" kern="1200"/>
            <a:t>5</a:t>
          </a:r>
        </a:p>
      </dsp:txBody>
      <dsp:txXfrm>
        <a:off x="8767653" y="444593"/>
        <a:ext cx="573712" cy="573712"/>
      </dsp:txXfrm>
    </dsp:sp>
    <dsp:sp modelId="{9B8B3F08-4F2F-443E-A0D9-1B0B5A0F5C3D}">
      <dsp:nvSpPr>
        <dsp:cNvPr id="0" name=""/>
        <dsp:cNvSpPr/>
      </dsp:nvSpPr>
      <dsp:spPr>
        <a:xfrm>
          <a:off x="8139513" y="1302725"/>
          <a:ext cx="1829992" cy="1965600"/>
        </a:xfrm>
        <a:prstGeom prst="upArrowCallout">
          <a:avLst>
            <a:gd name="adj1" fmla="val 50000"/>
            <a:gd name="adj2" fmla="val 20000"/>
            <a:gd name="adj3" fmla="val 20000"/>
            <a:gd name="adj4" fmla="val 100000"/>
          </a:avLst>
        </a:prstGeom>
        <a:solidFill>
          <a:schemeClr val="accent4">
            <a:tint val="40000"/>
            <a:alpha val="90000"/>
            <a:hueOff val="9206067"/>
            <a:satOff val="-15374"/>
            <a:lumOff val="1188"/>
            <a:alphaOff val="0"/>
          </a:schemeClr>
        </a:solidFill>
        <a:ln w="12700" cap="flat" cmpd="sng" algn="in">
          <a:solidFill>
            <a:schemeClr val="accent4">
              <a:tint val="40000"/>
              <a:alpha val="90000"/>
              <a:hueOff val="9206067"/>
              <a:satOff val="-15374"/>
              <a:lumOff val="11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352" tIns="165100" rIns="144352" bIns="165100" numCol="1" spcCol="1270" anchor="t" anchorCtr="0">
          <a:noAutofit/>
        </a:bodyPr>
        <a:lstStyle/>
        <a:p>
          <a:pPr marL="0" lvl="0" indent="0" algn="l" defTabSz="488950">
            <a:lnSpc>
              <a:spcPct val="90000"/>
            </a:lnSpc>
            <a:spcBef>
              <a:spcPct val="0"/>
            </a:spcBef>
            <a:spcAft>
              <a:spcPct val="35000"/>
            </a:spcAft>
            <a:buNone/>
          </a:pPr>
          <a:r>
            <a:rPr lang="en-US" sz="1100" kern="1200" dirty="0"/>
            <a:t>When using search engines: verify the link is a good link; some of the first few results in a search will most likely advertisements related to your search keywords. Modern day browsers have checks to help verify if a website is good.</a:t>
          </a:r>
        </a:p>
      </dsp:txBody>
      <dsp:txXfrm>
        <a:off x="8139513" y="1668723"/>
        <a:ext cx="1829992" cy="15996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706AE-0B1B-4C11-97C5-18E163006FF6}">
      <dsp:nvSpPr>
        <dsp:cNvPr id="0" name=""/>
        <dsp:cNvSpPr/>
      </dsp:nvSpPr>
      <dsp:spPr>
        <a:xfrm>
          <a:off x="3827" y="167368"/>
          <a:ext cx="2301220" cy="432000"/>
        </a:xfrm>
        <a:prstGeom prst="rect">
          <a:avLst/>
        </a:prstGeom>
        <a:solidFill>
          <a:schemeClr val="accent4">
            <a:hueOff val="0"/>
            <a:satOff val="0"/>
            <a:lumOff val="0"/>
            <a:alphaOff val="0"/>
          </a:schemeClr>
        </a:solidFill>
        <a:ln w="12700"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LOGOUT</a:t>
          </a:r>
        </a:p>
      </dsp:txBody>
      <dsp:txXfrm>
        <a:off x="3827" y="167368"/>
        <a:ext cx="2301220" cy="432000"/>
      </dsp:txXfrm>
    </dsp:sp>
    <dsp:sp modelId="{DF6A8F3F-5AF4-4AD6-B0A4-B2B338DFF46A}">
      <dsp:nvSpPr>
        <dsp:cNvPr id="0" name=""/>
        <dsp:cNvSpPr/>
      </dsp:nvSpPr>
      <dsp:spPr>
        <a:xfrm>
          <a:off x="3827" y="599368"/>
          <a:ext cx="2301220" cy="2827363"/>
        </a:xfrm>
        <a:prstGeom prst="rect">
          <a:avLst/>
        </a:prstGeom>
        <a:solidFill>
          <a:schemeClr val="accent4">
            <a:tint val="40000"/>
            <a:alpha val="90000"/>
            <a:hueOff val="0"/>
            <a:satOff val="0"/>
            <a:lumOff val="0"/>
            <a:alphaOff val="0"/>
          </a:schemeClr>
        </a:solidFill>
        <a:ln w="12700"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When your are done visiting a website that you have logged into, be sure to log out to prevent potential attackers from obtaining your security token and access your accounts without your knowledge.</a:t>
          </a:r>
        </a:p>
      </dsp:txBody>
      <dsp:txXfrm>
        <a:off x="3827" y="599368"/>
        <a:ext cx="2301220" cy="2827363"/>
      </dsp:txXfrm>
    </dsp:sp>
    <dsp:sp modelId="{01A9F9F0-AC82-4435-91CF-0EC042E2D77E}">
      <dsp:nvSpPr>
        <dsp:cNvPr id="0" name=""/>
        <dsp:cNvSpPr/>
      </dsp:nvSpPr>
      <dsp:spPr>
        <a:xfrm>
          <a:off x="2627218" y="167368"/>
          <a:ext cx="2301220" cy="432000"/>
        </a:xfrm>
        <a:prstGeom prst="rect">
          <a:avLst/>
        </a:prstGeom>
        <a:solidFill>
          <a:schemeClr val="accent4">
            <a:hueOff val="2992542"/>
            <a:satOff val="-7531"/>
            <a:lumOff val="3203"/>
            <a:alphaOff val="0"/>
          </a:schemeClr>
        </a:solidFill>
        <a:ln w="12700" cap="flat" cmpd="sng" algn="in">
          <a:solidFill>
            <a:schemeClr val="accent4">
              <a:hueOff val="2992542"/>
              <a:satOff val="-7531"/>
              <a:lumOff val="320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DELETE</a:t>
          </a:r>
        </a:p>
      </dsp:txBody>
      <dsp:txXfrm>
        <a:off x="2627218" y="167368"/>
        <a:ext cx="2301220" cy="432000"/>
      </dsp:txXfrm>
    </dsp:sp>
    <dsp:sp modelId="{67E0B962-D3CD-4CC8-8F6C-A1B8E131841A}">
      <dsp:nvSpPr>
        <dsp:cNvPr id="0" name=""/>
        <dsp:cNvSpPr/>
      </dsp:nvSpPr>
      <dsp:spPr>
        <a:xfrm>
          <a:off x="2627218" y="599368"/>
          <a:ext cx="2301220" cy="2827363"/>
        </a:xfrm>
        <a:prstGeom prst="rect">
          <a:avLst/>
        </a:prstGeom>
        <a:solidFill>
          <a:schemeClr val="accent4">
            <a:tint val="40000"/>
            <a:alpha val="90000"/>
            <a:hueOff val="3068689"/>
            <a:satOff val="-5125"/>
            <a:lumOff val="396"/>
            <a:alphaOff val="0"/>
          </a:schemeClr>
        </a:solidFill>
        <a:ln w="12700" cap="flat" cmpd="sng" algn="in">
          <a:solidFill>
            <a:schemeClr val="accent4">
              <a:tint val="40000"/>
              <a:alpha val="90000"/>
              <a:hueOff val="3068689"/>
              <a:satOff val="-5125"/>
              <a:lumOff val="3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Remember that just because you delete something from your computers desktop or files it moves to your trash/recycling bin. Be sure to delete the contents of your trash/recycling bin regularly.</a:t>
          </a:r>
        </a:p>
      </dsp:txBody>
      <dsp:txXfrm>
        <a:off x="2627218" y="599368"/>
        <a:ext cx="2301220" cy="2827363"/>
      </dsp:txXfrm>
    </dsp:sp>
    <dsp:sp modelId="{C1932744-064D-4354-9D3D-D518CF791107}">
      <dsp:nvSpPr>
        <dsp:cNvPr id="0" name=""/>
        <dsp:cNvSpPr/>
      </dsp:nvSpPr>
      <dsp:spPr>
        <a:xfrm>
          <a:off x="5250610" y="167368"/>
          <a:ext cx="2301220" cy="432000"/>
        </a:xfrm>
        <a:prstGeom prst="rect">
          <a:avLst/>
        </a:prstGeom>
        <a:solidFill>
          <a:schemeClr val="accent4">
            <a:hueOff val="5985084"/>
            <a:satOff val="-15063"/>
            <a:lumOff val="6405"/>
            <a:alphaOff val="0"/>
          </a:schemeClr>
        </a:solidFill>
        <a:ln w="12700" cap="flat" cmpd="sng" algn="in">
          <a:solidFill>
            <a:schemeClr val="accent4">
              <a:hueOff val="5985084"/>
              <a:satOff val="-15063"/>
              <a:lumOff val="64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SHRED</a:t>
          </a:r>
        </a:p>
      </dsp:txBody>
      <dsp:txXfrm>
        <a:off x="5250610" y="167368"/>
        <a:ext cx="2301220" cy="432000"/>
      </dsp:txXfrm>
    </dsp:sp>
    <dsp:sp modelId="{F8DB6C9E-0617-48C1-9745-FEAA790BD115}">
      <dsp:nvSpPr>
        <dsp:cNvPr id="0" name=""/>
        <dsp:cNvSpPr/>
      </dsp:nvSpPr>
      <dsp:spPr>
        <a:xfrm>
          <a:off x="5250610" y="599368"/>
          <a:ext cx="2301220" cy="2827363"/>
        </a:xfrm>
        <a:prstGeom prst="rect">
          <a:avLst/>
        </a:prstGeom>
        <a:solidFill>
          <a:schemeClr val="accent4">
            <a:tint val="40000"/>
            <a:alpha val="90000"/>
            <a:hueOff val="6137378"/>
            <a:satOff val="-10249"/>
            <a:lumOff val="792"/>
            <a:alphaOff val="0"/>
          </a:schemeClr>
        </a:solidFill>
        <a:ln w="12700" cap="flat" cmpd="sng" algn="in">
          <a:solidFill>
            <a:schemeClr val="accent4">
              <a:tint val="40000"/>
              <a:alpha val="90000"/>
              <a:hueOff val="6137378"/>
              <a:satOff val="-10249"/>
              <a:lumOff val="7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When you open mail or other printed documents with PII the potential for someone to gather information from the pages increases if you just throw them away. To help prevent this shred all paperwork with PII and DO NOT leave this type of paperwork in your vehicle in case it is burglarized.</a:t>
          </a:r>
        </a:p>
      </dsp:txBody>
      <dsp:txXfrm>
        <a:off x="5250610" y="599368"/>
        <a:ext cx="2301220" cy="2827363"/>
      </dsp:txXfrm>
    </dsp:sp>
    <dsp:sp modelId="{D4EDBB06-70B6-412C-9D24-43397A73503F}">
      <dsp:nvSpPr>
        <dsp:cNvPr id="0" name=""/>
        <dsp:cNvSpPr/>
      </dsp:nvSpPr>
      <dsp:spPr>
        <a:xfrm>
          <a:off x="7874002" y="167368"/>
          <a:ext cx="2301220" cy="432000"/>
        </a:xfrm>
        <a:prstGeom prst="rect">
          <a:avLst/>
        </a:prstGeom>
        <a:solidFill>
          <a:schemeClr val="accent4">
            <a:hueOff val="8977625"/>
            <a:satOff val="-22594"/>
            <a:lumOff val="9608"/>
            <a:alphaOff val="0"/>
          </a:schemeClr>
        </a:solidFill>
        <a:ln w="12700" cap="flat" cmpd="sng" algn="in">
          <a:solidFill>
            <a:schemeClr val="accent4">
              <a:hueOff val="8977625"/>
              <a:satOff val="-22594"/>
              <a:lumOff val="96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BURN</a:t>
          </a:r>
        </a:p>
      </dsp:txBody>
      <dsp:txXfrm>
        <a:off x="7874002" y="167368"/>
        <a:ext cx="2301220" cy="432000"/>
      </dsp:txXfrm>
    </dsp:sp>
    <dsp:sp modelId="{41B5B355-9E0F-490E-8857-1C97CD9AD7A0}">
      <dsp:nvSpPr>
        <dsp:cNvPr id="0" name=""/>
        <dsp:cNvSpPr/>
      </dsp:nvSpPr>
      <dsp:spPr>
        <a:xfrm>
          <a:off x="7874002" y="599368"/>
          <a:ext cx="2301220" cy="2827363"/>
        </a:xfrm>
        <a:prstGeom prst="rect">
          <a:avLst/>
        </a:prstGeom>
        <a:solidFill>
          <a:schemeClr val="accent4">
            <a:tint val="40000"/>
            <a:alpha val="90000"/>
            <a:hueOff val="9206067"/>
            <a:satOff val="-15374"/>
            <a:lumOff val="1188"/>
            <a:alphaOff val="0"/>
          </a:schemeClr>
        </a:solidFill>
        <a:ln w="12700" cap="flat" cmpd="sng" algn="in">
          <a:solidFill>
            <a:schemeClr val="accent4">
              <a:tint val="40000"/>
              <a:alpha val="90000"/>
              <a:hueOff val="9206067"/>
              <a:satOff val="-15374"/>
              <a:lumOff val="11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Burning</a:t>
          </a:r>
          <a:r>
            <a:rPr lang="en-US" sz="1500" kern="1200" baseline="0" dirty="0"/>
            <a:t> paperwork is another way to destroy any sensitive information. Bonus is it can provide heat. Be sure to check with your local fire agency about any burn bans or potential hazards.</a:t>
          </a:r>
          <a:endParaRPr lang="en-US" sz="1500" kern="1200" dirty="0"/>
        </a:p>
      </dsp:txBody>
      <dsp:txXfrm>
        <a:off x="7874002" y="599368"/>
        <a:ext cx="2301220" cy="28273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3B1DE-3065-4060-9560-31412BE5F924}">
      <dsp:nvSpPr>
        <dsp:cNvPr id="0" name=""/>
        <dsp:cNvSpPr/>
      </dsp:nvSpPr>
      <dsp:spPr>
        <a:xfrm>
          <a:off x="1579524" y="2298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5E10312-CA24-4FDB-A2EA-F298E472310F}">
      <dsp:nvSpPr>
        <dsp:cNvPr id="0" name=""/>
        <dsp:cNvSpPr/>
      </dsp:nvSpPr>
      <dsp:spPr>
        <a:xfrm>
          <a:off x="391524" y="264428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When old computer or broken computer become unusable, be sure to wipe the storage devices on these systems. (NOTE: USB sticks are storage media and need to be deleted.)</a:t>
          </a:r>
        </a:p>
      </dsp:txBody>
      <dsp:txXfrm>
        <a:off x="391524" y="2644281"/>
        <a:ext cx="4320000" cy="720000"/>
      </dsp:txXfrm>
    </dsp:sp>
    <dsp:sp modelId="{7475178A-6EB8-4C4B-8AC3-939D4DDD99BE}">
      <dsp:nvSpPr>
        <dsp:cNvPr id="0" name=""/>
        <dsp:cNvSpPr/>
      </dsp:nvSpPr>
      <dsp:spPr>
        <a:xfrm>
          <a:off x="6655525" y="2298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2A2D462-C879-4C0A-9D10-41BD1FB84BB4}">
      <dsp:nvSpPr>
        <dsp:cNvPr id="0" name=""/>
        <dsp:cNvSpPr/>
      </dsp:nvSpPr>
      <dsp:spPr>
        <a:xfrm>
          <a:off x="5467525" y="264428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Take them to a recycling center specific to electronics or check with your local municipalities for recycle drives.</a:t>
          </a:r>
        </a:p>
      </dsp:txBody>
      <dsp:txXfrm>
        <a:off x="5467525" y="2644281"/>
        <a:ext cx="4320000"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87A796-7046-46D2-AE8A-EEF9AFA5F661}">
      <dsp:nvSpPr>
        <dsp:cNvPr id="0" name=""/>
        <dsp:cNvSpPr/>
      </dsp:nvSpPr>
      <dsp:spPr>
        <a:xfrm>
          <a:off x="2422524" y="0"/>
          <a:ext cx="5334000" cy="5334000"/>
        </a:xfrm>
        <a:prstGeom prst="diamond">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019DDF-5BBF-42B7-8FDE-5B466AEC2CC3}">
      <dsp:nvSpPr>
        <dsp:cNvPr id="0" name=""/>
        <dsp:cNvSpPr/>
      </dsp:nvSpPr>
      <dsp:spPr>
        <a:xfrm>
          <a:off x="2929255" y="506729"/>
          <a:ext cx="2080260" cy="2080260"/>
        </a:xfrm>
        <a:prstGeom prst="round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Redacting (blacking out or covering) sensitive information from files to be shared is a good policy to have.</a:t>
          </a:r>
        </a:p>
      </dsp:txBody>
      <dsp:txXfrm>
        <a:off x="3030805" y="608279"/>
        <a:ext cx="1877160" cy="1877160"/>
      </dsp:txXfrm>
    </dsp:sp>
    <dsp:sp modelId="{5E980625-293E-47DC-87FA-A2692AF86CC1}">
      <dsp:nvSpPr>
        <dsp:cNvPr id="0" name=""/>
        <dsp:cNvSpPr/>
      </dsp:nvSpPr>
      <dsp:spPr>
        <a:xfrm>
          <a:off x="5169535" y="506729"/>
          <a:ext cx="2080260" cy="2080260"/>
        </a:xfrm>
        <a:prstGeom prst="roundRect">
          <a:avLst/>
        </a:prstGeom>
        <a:solidFill>
          <a:schemeClr val="accent4">
            <a:hueOff val="2992542"/>
            <a:satOff val="-7531"/>
            <a:lumOff val="3203"/>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PDF and Word files can be redacted easily using methods found in each of the parent programs.</a:t>
          </a:r>
        </a:p>
      </dsp:txBody>
      <dsp:txXfrm>
        <a:off x="5271085" y="608279"/>
        <a:ext cx="1877160" cy="1877160"/>
      </dsp:txXfrm>
    </dsp:sp>
    <dsp:sp modelId="{ED18F272-0072-4CE6-A74D-DE482E558E29}">
      <dsp:nvSpPr>
        <dsp:cNvPr id="0" name=""/>
        <dsp:cNvSpPr/>
      </dsp:nvSpPr>
      <dsp:spPr>
        <a:xfrm>
          <a:off x="2929255" y="2747010"/>
          <a:ext cx="2080260" cy="2080260"/>
        </a:xfrm>
        <a:prstGeom prst="roundRect">
          <a:avLst/>
        </a:prstGeom>
        <a:solidFill>
          <a:schemeClr val="accent4">
            <a:hueOff val="5985084"/>
            <a:satOff val="-15063"/>
            <a:lumOff val="6405"/>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However, these ways can be undone by a knowledgeable attacker.</a:t>
          </a:r>
        </a:p>
      </dsp:txBody>
      <dsp:txXfrm>
        <a:off x="3030805" y="2848560"/>
        <a:ext cx="1877160" cy="1877160"/>
      </dsp:txXfrm>
    </dsp:sp>
    <dsp:sp modelId="{7B085AB3-4596-4D15-B20D-27ECF5AA3F78}">
      <dsp:nvSpPr>
        <dsp:cNvPr id="0" name=""/>
        <dsp:cNvSpPr/>
      </dsp:nvSpPr>
      <dsp:spPr>
        <a:xfrm>
          <a:off x="5169535" y="2747010"/>
          <a:ext cx="2080260" cy="2080260"/>
        </a:xfrm>
        <a:prstGeom prst="roundRect">
          <a:avLst/>
        </a:prstGeom>
        <a:solidFill>
          <a:schemeClr val="accent4">
            <a:hueOff val="8977625"/>
            <a:satOff val="-22594"/>
            <a:lumOff val="960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only true way to REDACT information is to print the page, redact the page, then scan (electronic sharing) or copy (physical sharing) the page.</a:t>
          </a:r>
        </a:p>
      </dsp:txBody>
      <dsp:txXfrm>
        <a:off x="5271085" y="2848560"/>
        <a:ext cx="1877160" cy="18771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7B908-EC5A-4EDA-BDBB-D9E6DA377BF3}">
      <dsp:nvSpPr>
        <dsp:cNvPr id="0" name=""/>
        <dsp:cNvSpPr/>
      </dsp:nvSpPr>
      <dsp:spPr>
        <a:xfrm>
          <a:off x="400696" y="0"/>
          <a:ext cx="1509048" cy="13798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84973EE-0765-42E5-A8BE-7536CE3AFD4A}">
      <dsp:nvSpPr>
        <dsp:cNvPr id="0" name=""/>
        <dsp:cNvSpPr/>
      </dsp:nvSpPr>
      <dsp:spPr>
        <a:xfrm>
          <a:off x="400696" y="1521071"/>
          <a:ext cx="4311566" cy="591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Home WiFi </a:t>
          </a:r>
        </a:p>
      </dsp:txBody>
      <dsp:txXfrm>
        <a:off x="400696" y="1521071"/>
        <a:ext cx="4311566" cy="591381"/>
      </dsp:txXfrm>
    </dsp:sp>
    <dsp:sp modelId="{2F0AD77A-9F5B-495E-B7DB-3DBCEF452CF2}">
      <dsp:nvSpPr>
        <dsp:cNvPr id="0" name=""/>
        <dsp:cNvSpPr/>
      </dsp:nvSpPr>
      <dsp:spPr>
        <a:xfrm>
          <a:off x="400696" y="2178118"/>
          <a:ext cx="4311566" cy="141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This should NOT be made open. </a:t>
          </a:r>
        </a:p>
        <a:p>
          <a:pPr marL="0" lvl="0" indent="0" algn="l" defTabSz="755650">
            <a:lnSpc>
              <a:spcPct val="90000"/>
            </a:lnSpc>
            <a:spcBef>
              <a:spcPct val="0"/>
            </a:spcBef>
            <a:spcAft>
              <a:spcPct val="35000"/>
            </a:spcAft>
            <a:buNone/>
          </a:pPr>
          <a:r>
            <a:rPr lang="en-US" sz="1700" kern="1200"/>
            <a:t>You SHOULD always password protect it.</a:t>
          </a:r>
        </a:p>
        <a:p>
          <a:pPr marL="0" lvl="0" indent="0" algn="l" defTabSz="755650">
            <a:lnSpc>
              <a:spcPct val="90000"/>
            </a:lnSpc>
            <a:spcBef>
              <a:spcPct val="0"/>
            </a:spcBef>
            <a:spcAft>
              <a:spcPct val="35000"/>
            </a:spcAft>
            <a:buNone/>
          </a:pPr>
          <a:r>
            <a:rPr lang="en-US" sz="1700" kern="1200"/>
            <a:t>Your computer should prompt you to label this network as either work, home, or public, which helps to secure some of your information when using the home network.</a:t>
          </a:r>
        </a:p>
      </dsp:txBody>
      <dsp:txXfrm>
        <a:off x="400696" y="2178118"/>
        <a:ext cx="4311566" cy="1415981"/>
      </dsp:txXfrm>
    </dsp:sp>
    <dsp:sp modelId="{D1FE2A69-07E4-4D92-88DA-406F37266B08}">
      <dsp:nvSpPr>
        <dsp:cNvPr id="0" name=""/>
        <dsp:cNvSpPr/>
      </dsp:nvSpPr>
      <dsp:spPr>
        <a:xfrm>
          <a:off x="5466787" y="0"/>
          <a:ext cx="1509048" cy="13798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210F358-159A-4904-9897-C2C5778ACCA8}">
      <dsp:nvSpPr>
        <dsp:cNvPr id="0" name=""/>
        <dsp:cNvSpPr/>
      </dsp:nvSpPr>
      <dsp:spPr>
        <a:xfrm>
          <a:off x="5466787" y="1521071"/>
          <a:ext cx="4311566" cy="591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Public (Open) WiFi </a:t>
          </a:r>
        </a:p>
      </dsp:txBody>
      <dsp:txXfrm>
        <a:off x="5466787" y="1521071"/>
        <a:ext cx="4311566" cy="591381"/>
      </dsp:txXfrm>
    </dsp:sp>
    <dsp:sp modelId="{599D143F-B44C-4B1A-9AD0-7337B699CE5D}">
      <dsp:nvSpPr>
        <dsp:cNvPr id="0" name=""/>
        <dsp:cNvSpPr/>
      </dsp:nvSpPr>
      <dsp:spPr>
        <a:xfrm>
          <a:off x="5466787" y="2178118"/>
          <a:ext cx="4311566" cy="1415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These are the free internet access places you see at McDonalds, Starbucks, City Libraries, etc.</a:t>
          </a:r>
        </a:p>
        <a:p>
          <a:pPr marL="0" lvl="0" indent="0" algn="l" defTabSz="755650">
            <a:lnSpc>
              <a:spcPct val="90000"/>
            </a:lnSpc>
            <a:spcBef>
              <a:spcPct val="0"/>
            </a:spcBef>
            <a:spcAft>
              <a:spcPct val="35000"/>
            </a:spcAft>
            <a:buNone/>
          </a:pPr>
          <a:r>
            <a:rPr lang="en-US" sz="1700" kern="1200"/>
            <a:t>They can be great for quick access to website while you are out.</a:t>
          </a:r>
        </a:p>
        <a:p>
          <a:pPr marL="0" lvl="0" indent="0" algn="l" defTabSz="755650">
            <a:lnSpc>
              <a:spcPct val="90000"/>
            </a:lnSpc>
            <a:spcBef>
              <a:spcPct val="0"/>
            </a:spcBef>
            <a:spcAft>
              <a:spcPct val="35000"/>
            </a:spcAft>
            <a:buNone/>
          </a:pPr>
          <a:r>
            <a:rPr lang="en-US" sz="1700" kern="1200"/>
            <a:t>They should not be used for transmission of secure information.</a:t>
          </a:r>
        </a:p>
      </dsp:txBody>
      <dsp:txXfrm>
        <a:off x="5466787" y="2178118"/>
        <a:ext cx="4311566" cy="141598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047AC9-DDD7-450C-85DB-9D678BFAE9AF}">
      <dsp:nvSpPr>
        <dsp:cNvPr id="0" name=""/>
        <dsp:cNvSpPr/>
      </dsp:nvSpPr>
      <dsp:spPr>
        <a:xfrm>
          <a:off x="668000" y="805"/>
          <a:ext cx="2763453" cy="1658071"/>
        </a:xfrm>
        <a:prstGeom prst="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Securing Your Accounts</a:t>
          </a:r>
        </a:p>
      </dsp:txBody>
      <dsp:txXfrm>
        <a:off x="668000" y="805"/>
        <a:ext cx="2763453" cy="1658071"/>
      </dsp:txXfrm>
    </dsp:sp>
    <dsp:sp modelId="{71F9790A-8CBE-4F77-B531-CD0143911E29}">
      <dsp:nvSpPr>
        <dsp:cNvPr id="0" name=""/>
        <dsp:cNvSpPr/>
      </dsp:nvSpPr>
      <dsp:spPr>
        <a:xfrm>
          <a:off x="3707798" y="805"/>
          <a:ext cx="2763453" cy="1658071"/>
        </a:xfrm>
        <a:prstGeom prst="rect">
          <a:avLst/>
        </a:prstGeom>
        <a:solidFill>
          <a:schemeClr val="accent4">
            <a:hueOff val="2244406"/>
            <a:satOff val="-5649"/>
            <a:lumOff val="2402"/>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Change</a:t>
          </a:r>
          <a:r>
            <a:rPr lang="en-US" sz="3500" kern="1200" baseline="0" dirty="0"/>
            <a:t> Your Passwords</a:t>
          </a:r>
          <a:endParaRPr lang="en-US" sz="3500" kern="1200" dirty="0"/>
        </a:p>
      </dsp:txBody>
      <dsp:txXfrm>
        <a:off x="3707798" y="805"/>
        <a:ext cx="2763453" cy="1658071"/>
      </dsp:txXfrm>
    </dsp:sp>
    <dsp:sp modelId="{25DB730B-1904-4F81-8982-DD3F80E9335C}">
      <dsp:nvSpPr>
        <dsp:cNvPr id="0" name=""/>
        <dsp:cNvSpPr/>
      </dsp:nvSpPr>
      <dsp:spPr>
        <a:xfrm>
          <a:off x="6747596" y="805"/>
          <a:ext cx="2763453" cy="1658071"/>
        </a:xfrm>
        <a:prstGeom prst="rect">
          <a:avLst/>
        </a:prstGeom>
        <a:solidFill>
          <a:schemeClr val="accent4">
            <a:hueOff val="4488813"/>
            <a:satOff val="-11297"/>
            <a:lumOff val="480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File A Police Report</a:t>
          </a:r>
        </a:p>
      </dsp:txBody>
      <dsp:txXfrm>
        <a:off x="6747596" y="805"/>
        <a:ext cx="2763453" cy="1658071"/>
      </dsp:txXfrm>
    </dsp:sp>
    <dsp:sp modelId="{30E2C551-715E-42FE-B828-73296191ABA7}">
      <dsp:nvSpPr>
        <dsp:cNvPr id="0" name=""/>
        <dsp:cNvSpPr/>
      </dsp:nvSpPr>
      <dsp:spPr>
        <a:xfrm>
          <a:off x="2187899" y="1935222"/>
          <a:ext cx="2763453" cy="1658071"/>
        </a:xfrm>
        <a:prstGeom prst="rect">
          <a:avLst/>
        </a:prstGeom>
        <a:solidFill>
          <a:schemeClr val="accent4">
            <a:hueOff val="6733219"/>
            <a:satOff val="-16946"/>
            <a:lumOff val="7206"/>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Contact Your Utilities</a:t>
          </a:r>
        </a:p>
      </dsp:txBody>
      <dsp:txXfrm>
        <a:off x="2187899" y="1935222"/>
        <a:ext cx="2763453" cy="1658071"/>
      </dsp:txXfrm>
    </dsp:sp>
    <dsp:sp modelId="{490C68A7-73A2-4CF1-8566-88CF7A87781D}">
      <dsp:nvSpPr>
        <dsp:cNvPr id="0" name=""/>
        <dsp:cNvSpPr/>
      </dsp:nvSpPr>
      <dsp:spPr>
        <a:xfrm>
          <a:off x="5227697" y="1935222"/>
          <a:ext cx="2763453" cy="1658071"/>
        </a:xfrm>
        <a:prstGeom prst="rect">
          <a:avLst/>
        </a:prstGeom>
        <a:solidFill>
          <a:schemeClr val="accent4">
            <a:hueOff val="8977625"/>
            <a:satOff val="-22594"/>
            <a:lumOff val="960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Check Your Computers</a:t>
          </a:r>
        </a:p>
      </dsp:txBody>
      <dsp:txXfrm>
        <a:off x="5227697" y="1935222"/>
        <a:ext cx="2763453" cy="165807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BFA02-C60B-4A2D-BC9D-304AF75E01D2}">
      <dsp:nvSpPr>
        <dsp:cNvPr id="0" name=""/>
        <dsp:cNvSpPr/>
      </dsp:nvSpPr>
      <dsp:spPr>
        <a:xfrm>
          <a:off x="1579524" y="2298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88E9775-9115-4194-A762-79B2FC7E5429}">
      <dsp:nvSpPr>
        <dsp:cNvPr id="0" name=""/>
        <dsp:cNvSpPr/>
      </dsp:nvSpPr>
      <dsp:spPr>
        <a:xfrm>
          <a:off x="391524" y="264428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Contact your banks and credit card companies to lock your accounts and report the fraud. You can do this 24/7, then follow up to get new cards or even a new account issued.</a:t>
          </a:r>
        </a:p>
      </dsp:txBody>
      <dsp:txXfrm>
        <a:off x="391524" y="2644281"/>
        <a:ext cx="4320000" cy="720000"/>
      </dsp:txXfrm>
    </dsp:sp>
    <dsp:sp modelId="{2D676272-B817-4390-B460-BF5586065D87}">
      <dsp:nvSpPr>
        <dsp:cNvPr id="0" name=""/>
        <dsp:cNvSpPr/>
      </dsp:nvSpPr>
      <dsp:spPr>
        <a:xfrm>
          <a:off x="6655525" y="2298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9DF4570-04E9-47D9-B47F-3B29D3B2136F}">
      <dsp:nvSpPr>
        <dsp:cNvPr id="0" name=""/>
        <dsp:cNvSpPr/>
      </dsp:nvSpPr>
      <dsp:spPr>
        <a:xfrm>
          <a:off x="5467525" y="264428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Additionally, contact all three credit bureaus to check your credit reports. Experian, Equifax, and TransUnion</a:t>
          </a:r>
        </a:p>
      </dsp:txBody>
      <dsp:txXfrm>
        <a:off x="5467525" y="2644281"/>
        <a:ext cx="432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836392-4FCE-4EA4-8129-273D5A629F14}">
      <dsp:nvSpPr>
        <dsp:cNvPr id="0" name=""/>
        <dsp:cNvSpPr/>
      </dsp:nvSpPr>
      <dsp:spPr>
        <a:xfrm>
          <a:off x="795" y="0"/>
          <a:ext cx="3220715" cy="3594100"/>
        </a:xfrm>
        <a:prstGeom prst="rect">
          <a:avLst/>
        </a:prstGeom>
        <a:solidFill>
          <a:schemeClr val="accent4">
            <a:hueOff val="0"/>
            <a:satOff val="0"/>
            <a:lumOff val="0"/>
            <a:alphaOff val="0"/>
          </a:schemeClr>
        </a:solidFill>
        <a:ln w="12700"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135" tIns="0" rIns="318135" bIns="330200" numCol="1" spcCol="1270" anchor="t" anchorCtr="0">
          <a:noAutofit/>
        </a:bodyPr>
        <a:lstStyle/>
        <a:p>
          <a:pPr marL="0" lvl="0" indent="0" algn="l" defTabSz="977900">
            <a:lnSpc>
              <a:spcPct val="90000"/>
            </a:lnSpc>
            <a:spcBef>
              <a:spcPct val="0"/>
            </a:spcBef>
            <a:spcAft>
              <a:spcPct val="35000"/>
            </a:spcAft>
            <a:buNone/>
          </a:pPr>
          <a:r>
            <a:rPr lang="en-US" sz="2200" kern="1200"/>
            <a:t>Change your passwords on all email, social media, and various other accounts to include your bank. </a:t>
          </a:r>
        </a:p>
      </dsp:txBody>
      <dsp:txXfrm>
        <a:off x="795" y="1437640"/>
        <a:ext cx="3220715" cy="2156460"/>
      </dsp:txXfrm>
    </dsp:sp>
    <dsp:sp modelId="{13186C91-A14C-4BE4-81DB-B346DF2EF9EC}">
      <dsp:nvSpPr>
        <dsp:cNvPr id="0" name=""/>
        <dsp:cNvSpPr/>
      </dsp:nvSpPr>
      <dsp:spPr>
        <a:xfrm>
          <a:off x="795" y="0"/>
          <a:ext cx="3220715" cy="1437640"/>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135" tIns="165100" rIns="318135"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95" y="0"/>
        <a:ext cx="3220715" cy="1437640"/>
      </dsp:txXfrm>
    </dsp:sp>
    <dsp:sp modelId="{4502DC7D-BAE2-4405-9618-DB29FF721730}">
      <dsp:nvSpPr>
        <dsp:cNvPr id="0" name=""/>
        <dsp:cNvSpPr/>
      </dsp:nvSpPr>
      <dsp:spPr>
        <a:xfrm>
          <a:off x="3479167" y="0"/>
          <a:ext cx="3220715" cy="3594100"/>
        </a:xfrm>
        <a:prstGeom prst="rect">
          <a:avLst/>
        </a:prstGeom>
        <a:solidFill>
          <a:schemeClr val="accent4">
            <a:hueOff val="4488813"/>
            <a:satOff val="-11297"/>
            <a:lumOff val="4804"/>
            <a:alphaOff val="0"/>
          </a:schemeClr>
        </a:solidFill>
        <a:ln w="12700" cap="flat" cmpd="sng" algn="in">
          <a:solidFill>
            <a:schemeClr val="accent4">
              <a:hueOff val="4488813"/>
              <a:satOff val="-11297"/>
              <a:lumOff val="480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135" tIns="0" rIns="318135" bIns="330200" numCol="1" spcCol="1270" anchor="t" anchorCtr="0">
          <a:noAutofit/>
        </a:bodyPr>
        <a:lstStyle/>
        <a:p>
          <a:pPr marL="0" lvl="0" indent="0" algn="l" defTabSz="977900">
            <a:lnSpc>
              <a:spcPct val="90000"/>
            </a:lnSpc>
            <a:spcBef>
              <a:spcPct val="0"/>
            </a:spcBef>
            <a:spcAft>
              <a:spcPct val="35000"/>
            </a:spcAft>
            <a:buNone/>
          </a:pPr>
          <a:r>
            <a:rPr lang="en-US" sz="2200" kern="1200"/>
            <a:t>Do this even if you use a password manager.</a:t>
          </a:r>
        </a:p>
      </dsp:txBody>
      <dsp:txXfrm>
        <a:off x="3479167" y="1437640"/>
        <a:ext cx="3220715" cy="2156460"/>
      </dsp:txXfrm>
    </dsp:sp>
    <dsp:sp modelId="{4818D13A-BB67-4FF6-95E6-7766532DD597}">
      <dsp:nvSpPr>
        <dsp:cNvPr id="0" name=""/>
        <dsp:cNvSpPr/>
      </dsp:nvSpPr>
      <dsp:spPr>
        <a:xfrm>
          <a:off x="3479167" y="0"/>
          <a:ext cx="3220715" cy="1437640"/>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135" tIns="165100" rIns="318135"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479167" y="0"/>
        <a:ext cx="3220715" cy="1437640"/>
      </dsp:txXfrm>
    </dsp:sp>
    <dsp:sp modelId="{7887CBDA-AE87-4AD4-8499-8C57FFAF08DC}">
      <dsp:nvSpPr>
        <dsp:cNvPr id="0" name=""/>
        <dsp:cNvSpPr/>
      </dsp:nvSpPr>
      <dsp:spPr>
        <a:xfrm>
          <a:off x="6957539" y="0"/>
          <a:ext cx="3220715" cy="3594100"/>
        </a:xfrm>
        <a:prstGeom prst="rect">
          <a:avLst/>
        </a:prstGeom>
        <a:solidFill>
          <a:schemeClr val="accent4">
            <a:hueOff val="8977625"/>
            <a:satOff val="-22594"/>
            <a:lumOff val="9608"/>
            <a:alphaOff val="0"/>
          </a:schemeClr>
        </a:solidFill>
        <a:ln w="12700" cap="flat" cmpd="sng" algn="in">
          <a:solidFill>
            <a:schemeClr val="accent4">
              <a:hueOff val="8977625"/>
              <a:satOff val="-22594"/>
              <a:lumOff val="96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8135" tIns="0" rIns="318135" bIns="330200" numCol="1" spcCol="1270" anchor="t" anchorCtr="0">
          <a:noAutofit/>
        </a:bodyPr>
        <a:lstStyle/>
        <a:p>
          <a:pPr marL="0" lvl="0" indent="0" algn="l" defTabSz="977900">
            <a:lnSpc>
              <a:spcPct val="90000"/>
            </a:lnSpc>
            <a:spcBef>
              <a:spcPct val="0"/>
            </a:spcBef>
            <a:spcAft>
              <a:spcPct val="35000"/>
            </a:spcAft>
            <a:buNone/>
          </a:pPr>
          <a:r>
            <a:rPr lang="en-US" sz="2200" kern="1200"/>
            <a:t>Collect any paperwork that can help show account totals missing or personal information related to the fraud</a:t>
          </a:r>
        </a:p>
      </dsp:txBody>
      <dsp:txXfrm>
        <a:off x="6957539" y="1437640"/>
        <a:ext cx="3220715" cy="2156460"/>
      </dsp:txXfrm>
    </dsp:sp>
    <dsp:sp modelId="{3B3E41B0-F459-4551-B0E4-ACD7AEFAD493}">
      <dsp:nvSpPr>
        <dsp:cNvPr id="0" name=""/>
        <dsp:cNvSpPr/>
      </dsp:nvSpPr>
      <dsp:spPr>
        <a:xfrm>
          <a:off x="6957539" y="0"/>
          <a:ext cx="3220715" cy="1437640"/>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135" tIns="165100" rIns="318135"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957539" y="0"/>
        <a:ext cx="3220715" cy="1437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50670-D6DD-4FBA-B1AE-4CEA71F4F13A}">
      <dsp:nvSpPr>
        <dsp:cNvPr id="0" name=""/>
        <dsp:cNvSpPr/>
      </dsp:nvSpPr>
      <dsp:spPr>
        <a:xfrm>
          <a:off x="791702" y="68352"/>
          <a:ext cx="745133" cy="745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9C459F-5802-4353-8D38-334207DE4849}">
      <dsp:nvSpPr>
        <dsp:cNvPr id="0" name=""/>
        <dsp:cNvSpPr/>
      </dsp:nvSpPr>
      <dsp:spPr>
        <a:xfrm>
          <a:off x="948180" y="224830"/>
          <a:ext cx="432177" cy="4321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27A7F27-0D6B-44BA-8201-682C94CF374C}">
      <dsp:nvSpPr>
        <dsp:cNvPr id="0" name=""/>
        <dsp:cNvSpPr/>
      </dsp:nvSpPr>
      <dsp:spPr>
        <a:xfrm>
          <a:off x="1696506" y="68352"/>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This course is designed to be free and taught by anyone to any group.</a:t>
          </a:r>
        </a:p>
      </dsp:txBody>
      <dsp:txXfrm>
        <a:off x="1696506" y="68352"/>
        <a:ext cx="1756385" cy="745133"/>
      </dsp:txXfrm>
    </dsp:sp>
    <dsp:sp modelId="{E27F44A4-4233-490D-AB85-822F308C1238}">
      <dsp:nvSpPr>
        <dsp:cNvPr id="0" name=""/>
        <dsp:cNvSpPr/>
      </dsp:nvSpPr>
      <dsp:spPr>
        <a:xfrm>
          <a:off x="3758929" y="68352"/>
          <a:ext cx="745133" cy="745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FC7492-4F04-4138-B676-BD70FAE09F0F}">
      <dsp:nvSpPr>
        <dsp:cNvPr id="0" name=""/>
        <dsp:cNvSpPr/>
      </dsp:nvSpPr>
      <dsp:spPr>
        <a:xfrm>
          <a:off x="3915407" y="224830"/>
          <a:ext cx="432177" cy="4321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CF6B013-03D3-4066-A84A-C2A44A6131B7}">
      <dsp:nvSpPr>
        <dsp:cNvPr id="0" name=""/>
        <dsp:cNvSpPr/>
      </dsp:nvSpPr>
      <dsp:spPr>
        <a:xfrm>
          <a:off x="4663734" y="68352"/>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Develop a basic understanding of security measures needed for the modern era of technology.</a:t>
          </a:r>
        </a:p>
      </dsp:txBody>
      <dsp:txXfrm>
        <a:off x="4663734" y="68352"/>
        <a:ext cx="1756385" cy="745133"/>
      </dsp:txXfrm>
    </dsp:sp>
    <dsp:sp modelId="{B1067E96-592D-479F-A15B-4C946AA8C8A0}">
      <dsp:nvSpPr>
        <dsp:cNvPr id="0" name=""/>
        <dsp:cNvSpPr/>
      </dsp:nvSpPr>
      <dsp:spPr>
        <a:xfrm>
          <a:off x="6726157" y="68352"/>
          <a:ext cx="745133" cy="745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CAFAF4-9125-4964-B8C5-D72BAE9B0FDF}">
      <dsp:nvSpPr>
        <dsp:cNvPr id="0" name=""/>
        <dsp:cNvSpPr/>
      </dsp:nvSpPr>
      <dsp:spPr>
        <a:xfrm>
          <a:off x="6882635" y="224830"/>
          <a:ext cx="432177" cy="4321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3F39271-85A3-4E7A-AA43-A412A9AE847A}">
      <dsp:nvSpPr>
        <dsp:cNvPr id="0" name=""/>
        <dsp:cNvSpPr/>
      </dsp:nvSpPr>
      <dsp:spPr>
        <a:xfrm>
          <a:off x="7630962" y="68352"/>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How to detect, avoid, and navigate through potentially bad emails.</a:t>
          </a:r>
        </a:p>
      </dsp:txBody>
      <dsp:txXfrm>
        <a:off x="7630962" y="68352"/>
        <a:ext cx="1756385" cy="745133"/>
      </dsp:txXfrm>
    </dsp:sp>
    <dsp:sp modelId="{36615197-C723-4671-8103-9E110081768E}">
      <dsp:nvSpPr>
        <dsp:cNvPr id="0" name=""/>
        <dsp:cNvSpPr/>
      </dsp:nvSpPr>
      <dsp:spPr>
        <a:xfrm>
          <a:off x="791702" y="1424483"/>
          <a:ext cx="745133" cy="745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72125-9F11-4737-A478-C10E608F2ADF}">
      <dsp:nvSpPr>
        <dsp:cNvPr id="0" name=""/>
        <dsp:cNvSpPr/>
      </dsp:nvSpPr>
      <dsp:spPr>
        <a:xfrm>
          <a:off x="948180" y="1580961"/>
          <a:ext cx="432177" cy="4321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C6E280E-7370-46A2-8A6B-ECD2B50D5370}">
      <dsp:nvSpPr>
        <dsp:cNvPr id="0" name=""/>
        <dsp:cNvSpPr/>
      </dsp:nvSpPr>
      <dsp:spPr>
        <a:xfrm>
          <a:off x="1696506" y="1424483"/>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How to avoid becoming a victim of identity theft.</a:t>
          </a:r>
        </a:p>
      </dsp:txBody>
      <dsp:txXfrm>
        <a:off x="1696506" y="1424483"/>
        <a:ext cx="1756385" cy="745133"/>
      </dsp:txXfrm>
    </dsp:sp>
    <dsp:sp modelId="{154E9B95-6408-4CF9-B9C8-62B9B32283D3}">
      <dsp:nvSpPr>
        <dsp:cNvPr id="0" name=""/>
        <dsp:cNvSpPr/>
      </dsp:nvSpPr>
      <dsp:spPr>
        <a:xfrm>
          <a:off x="3758929" y="1424483"/>
          <a:ext cx="745133" cy="745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A7883-C075-416B-BF92-3FC260028061}">
      <dsp:nvSpPr>
        <dsp:cNvPr id="0" name=""/>
        <dsp:cNvSpPr/>
      </dsp:nvSpPr>
      <dsp:spPr>
        <a:xfrm>
          <a:off x="3915407" y="1580961"/>
          <a:ext cx="432177" cy="43217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32300F7-956C-4F44-8DC6-ADDE995E3DC6}">
      <dsp:nvSpPr>
        <dsp:cNvPr id="0" name=""/>
        <dsp:cNvSpPr/>
      </dsp:nvSpPr>
      <dsp:spPr>
        <a:xfrm>
          <a:off x="4663734" y="1424483"/>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Develop an understanding on common social engineering scams.</a:t>
          </a:r>
        </a:p>
      </dsp:txBody>
      <dsp:txXfrm>
        <a:off x="4663734" y="1424483"/>
        <a:ext cx="1756385" cy="745133"/>
      </dsp:txXfrm>
    </dsp:sp>
    <dsp:sp modelId="{B96BC36E-2EAC-47B3-AF19-617C86F65FAA}">
      <dsp:nvSpPr>
        <dsp:cNvPr id="0" name=""/>
        <dsp:cNvSpPr/>
      </dsp:nvSpPr>
      <dsp:spPr>
        <a:xfrm>
          <a:off x="6726157" y="1424483"/>
          <a:ext cx="745133" cy="745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E4DB9A-C667-46BC-B023-B8DD10D35157}">
      <dsp:nvSpPr>
        <dsp:cNvPr id="0" name=""/>
        <dsp:cNvSpPr/>
      </dsp:nvSpPr>
      <dsp:spPr>
        <a:xfrm>
          <a:off x="6882635" y="1580961"/>
          <a:ext cx="432177" cy="43217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3676B58-9486-4F3C-AFDE-959C04C97D9C}">
      <dsp:nvSpPr>
        <dsp:cNvPr id="0" name=""/>
        <dsp:cNvSpPr/>
      </dsp:nvSpPr>
      <dsp:spPr>
        <a:xfrm>
          <a:off x="7630962" y="1424483"/>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How to secure your online presence.</a:t>
          </a:r>
        </a:p>
      </dsp:txBody>
      <dsp:txXfrm>
        <a:off x="7630962" y="1424483"/>
        <a:ext cx="1756385" cy="745133"/>
      </dsp:txXfrm>
    </dsp:sp>
    <dsp:sp modelId="{083BE93F-FA79-4302-BBC0-8CFD6B0A402A}">
      <dsp:nvSpPr>
        <dsp:cNvPr id="0" name=""/>
        <dsp:cNvSpPr/>
      </dsp:nvSpPr>
      <dsp:spPr>
        <a:xfrm>
          <a:off x="791702" y="2780613"/>
          <a:ext cx="745133" cy="745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27D938-5D6C-4D2E-AE05-9765B27DB3C1}">
      <dsp:nvSpPr>
        <dsp:cNvPr id="0" name=""/>
        <dsp:cNvSpPr/>
      </dsp:nvSpPr>
      <dsp:spPr>
        <a:xfrm>
          <a:off x="948180" y="2937091"/>
          <a:ext cx="432177" cy="43217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56722E0-1109-456D-AFE8-832FECDC26E2}">
      <dsp:nvSpPr>
        <dsp:cNvPr id="0" name=""/>
        <dsp:cNvSpPr/>
      </dsp:nvSpPr>
      <dsp:spPr>
        <a:xfrm>
          <a:off x="1696506" y="2780613"/>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What to do if you become a victim of identity theft.</a:t>
          </a:r>
        </a:p>
      </dsp:txBody>
      <dsp:txXfrm>
        <a:off x="1696506" y="2780613"/>
        <a:ext cx="1756385" cy="745133"/>
      </dsp:txXfrm>
    </dsp:sp>
    <dsp:sp modelId="{08824273-0BDB-4602-93D5-79968F750511}">
      <dsp:nvSpPr>
        <dsp:cNvPr id="0" name=""/>
        <dsp:cNvSpPr/>
      </dsp:nvSpPr>
      <dsp:spPr>
        <a:xfrm>
          <a:off x="3758929" y="2780613"/>
          <a:ext cx="745133" cy="74513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34C2F3-51A2-46BB-9285-F3CCBC62B4F2}">
      <dsp:nvSpPr>
        <dsp:cNvPr id="0" name=""/>
        <dsp:cNvSpPr/>
      </dsp:nvSpPr>
      <dsp:spPr>
        <a:xfrm>
          <a:off x="3915407" y="2937091"/>
          <a:ext cx="432177" cy="432177"/>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5BFF420-4570-4222-9138-971141225003}">
      <dsp:nvSpPr>
        <dsp:cNvPr id="0" name=""/>
        <dsp:cNvSpPr/>
      </dsp:nvSpPr>
      <dsp:spPr>
        <a:xfrm>
          <a:off x="4663734" y="2780613"/>
          <a:ext cx="1756385" cy="745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a:t>How to get tools to help defend yourself before or after becoming a victim of thieves.</a:t>
          </a:r>
        </a:p>
      </dsp:txBody>
      <dsp:txXfrm>
        <a:off x="4663734" y="2780613"/>
        <a:ext cx="1756385" cy="7451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BFF4D-E2ED-4748-8455-151DE66D49C7}">
      <dsp:nvSpPr>
        <dsp:cNvPr id="0" name=""/>
        <dsp:cNvSpPr/>
      </dsp:nvSpPr>
      <dsp:spPr>
        <a:xfrm>
          <a:off x="0" y="842764"/>
          <a:ext cx="3180953" cy="1908571"/>
        </a:xfrm>
        <a:prstGeom prst="rec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Call the local police to report the fraud and provide all the information you can. Bring bank statements, credit card transactions, etc.</a:t>
          </a:r>
        </a:p>
      </dsp:txBody>
      <dsp:txXfrm>
        <a:off x="0" y="842764"/>
        <a:ext cx="3180953" cy="1908571"/>
      </dsp:txXfrm>
    </dsp:sp>
    <dsp:sp modelId="{AE05C7CD-F31C-463E-8D2E-DD3E57BD56E0}">
      <dsp:nvSpPr>
        <dsp:cNvPr id="0" name=""/>
        <dsp:cNvSpPr/>
      </dsp:nvSpPr>
      <dsp:spPr>
        <a:xfrm>
          <a:off x="3499048" y="842764"/>
          <a:ext cx="3180953" cy="1908571"/>
        </a:xfrm>
        <a:prstGeom prst="rect">
          <a:avLst/>
        </a:prstGeom>
        <a:solidFill>
          <a:schemeClr val="accent4">
            <a:hueOff val="4488813"/>
            <a:satOff val="-11297"/>
            <a:lumOff val="4804"/>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This needs to be done relatively fast, but can be done a few days later if you need to gather these documents. Bring you government issued ID with you.</a:t>
          </a:r>
        </a:p>
      </dsp:txBody>
      <dsp:txXfrm>
        <a:off x="3499048" y="842764"/>
        <a:ext cx="3180953" cy="1908571"/>
      </dsp:txXfrm>
    </dsp:sp>
    <dsp:sp modelId="{995C7839-23AD-4344-9CEA-3AA567E1D2AE}">
      <dsp:nvSpPr>
        <dsp:cNvPr id="0" name=""/>
        <dsp:cNvSpPr/>
      </dsp:nvSpPr>
      <dsp:spPr>
        <a:xfrm>
          <a:off x="6998096" y="842764"/>
          <a:ext cx="3180953" cy="1908571"/>
        </a:xfrm>
        <a:prstGeom prst="rect">
          <a:avLst/>
        </a:prstGeom>
        <a:solidFill>
          <a:schemeClr val="accent4">
            <a:hueOff val="8977625"/>
            <a:satOff val="-22594"/>
            <a:lumOff val="9608"/>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File a report online with the Federal Trade Commission at </a:t>
          </a:r>
          <a:r>
            <a:rPr lang="en-US" sz="1900" kern="1200">
              <a:hlinkClick xmlns:r="http://schemas.openxmlformats.org/officeDocument/2006/relationships" r:id="rId1"/>
            </a:rPr>
            <a:t>www.FTC.gov</a:t>
          </a:r>
          <a:r>
            <a:rPr lang="en-US" sz="1900" kern="1200"/>
            <a:t> who monitors trends and provides tips.</a:t>
          </a:r>
        </a:p>
      </dsp:txBody>
      <dsp:txXfrm>
        <a:off x="6998096" y="842764"/>
        <a:ext cx="3180953" cy="190857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07D54-094F-4CCB-8A27-4873F72650AE}">
      <dsp:nvSpPr>
        <dsp:cNvPr id="0" name=""/>
        <dsp:cNvSpPr/>
      </dsp:nvSpPr>
      <dsp:spPr>
        <a:xfrm>
          <a:off x="1579524" y="2298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E05D279-82F4-456C-8036-FE0B7E526E48}">
      <dsp:nvSpPr>
        <dsp:cNvPr id="0" name=""/>
        <dsp:cNvSpPr/>
      </dsp:nvSpPr>
      <dsp:spPr>
        <a:xfrm>
          <a:off x="391524" y="264428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You may need to contact your ISP, Cell Phone, Cable/Sat, or Phone Company if any of these apply to the fraud.</a:t>
          </a:r>
        </a:p>
      </dsp:txBody>
      <dsp:txXfrm>
        <a:off x="391524" y="2644281"/>
        <a:ext cx="4320000" cy="720000"/>
      </dsp:txXfrm>
    </dsp:sp>
    <dsp:sp modelId="{1C7ABB1F-90E3-44C1-92FD-7FE194BF6E04}">
      <dsp:nvSpPr>
        <dsp:cNvPr id="0" name=""/>
        <dsp:cNvSpPr/>
      </dsp:nvSpPr>
      <dsp:spPr>
        <a:xfrm>
          <a:off x="6655525" y="2298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45DE035-3D26-4F6A-9777-0F81040ADD70}">
      <dsp:nvSpPr>
        <dsp:cNvPr id="0" name=""/>
        <dsp:cNvSpPr/>
      </dsp:nvSpPr>
      <dsp:spPr>
        <a:xfrm>
          <a:off x="5467525" y="2644281"/>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Your ISP can help additionally with securing your home network.</a:t>
          </a:r>
        </a:p>
      </dsp:txBody>
      <dsp:txXfrm>
        <a:off x="5467525" y="2644281"/>
        <a:ext cx="4320000" cy="72000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DC2198-070D-4486-94BB-4BD4168BCA7E}">
      <dsp:nvSpPr>
        <dsp:cNvPr id="0" name=""/>
        <dsp:cNvSpPr/>
      </dsp:nvSpPr>
      <dsp:spPr>
        <a:xfrm>
          <a:off x="991607" y="814266"/>
          <a:ext cx="927830" cy="927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CE391F0-6794-4F5A-8F7E-958CC9598839}">
      <dsp:nvSpPr>
        <dsp:cNvPr id="0" name=""/>
        <dsp:cNvSpPr/>
      </dsp:nvSpPr>
      <dsp:spPr>
        <a:xfrm>
          <a:off x="424599" y="2037333"/>
          <a:ext cx="206184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Have you computer checked by a trusted professional. </a:t>
          </a:r>
        </a:p>
      </dsp:txBody>
      <dsp:txXfrm>
        <a:off x="424599" y="2037333"/>
        <a:ext cx="2061845" cy="742500"/>
      </dsp:txXfrm>
    </dsp:sp>
    <dsp:sp modelId="{326473B6-E46B-49A8-98BF-3436102652F2}">
      <dsp:nvSpPr>
        <dsp:cNvPr id="0" name=""/>
        <dsp:cNvSpPr/>
      </dsp:nvSpPr>
      <dsp:spPr>
        <a:xfrm>
          <a:off x="3414275" y="814266"/>
          <a:ext cx="927830" cy="927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66048D9-951F-488B-9F31-CA4DB6878C53}">
      <dsp:nvSpPr>
        <dsp:cNvPr id="0" name=""/>
        <dsp:cNvSpPr/>
      </dsp:nvSpPr>
      <dsp:spPr>
        <a:xfrm>
          <a:off x="2847268" y="2037333"/>
          <a:ext cx="206184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If you do not have someone you know or trust then take it to a place like Geek Squad (Best Buy), or contact your local computer retailer for other trusted sources.</a:t>
          </a:r>
        </a:p>
      </dsp:txBody>
      <dsp:txXfrm>
        <a:off x="2847268" y="2037333"/>
        <a:ext cx="2061845" cy="742500"/>
      </dsp:txXfrm>
    </dsp:sp>
    <dsp:sp modelId="{D77291A8-A723-4B3F-83A4-3E4D86161888}">
      <dsp:nvSpPr>
        <dsp:cNvPr id="0" name=""/>
        <dsp:cNvSpPr/>
      </dsp:nvSpPr>
      <dsp:spPr>
        <a:xfrm>
          <a:off x="5836943" y="814266"/>
          <a:ext cx="927830" cy="927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644115E-5EC0-47C9-91F5-17693412A6B1}">
      <dsp:nvSpPr>
        <dsp:cNvPr id="0" name=""/>
        <dsp:cNvSpPr/>
      </dsp:nvSpPr>
      <dsp:spPr>
        <a:xfrm>
          <a:off x="5269936" y="2037333"/>
          <a:ext cx="206184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Use caution if you call someone to come to your location.</a:t>
          </a:r>
        </a:p>
      </dsp:txBody>
      <dsp:txXfrm>
        <a:off x="5269936" y="2037333"/>
        <a:ext cx="2061845" cy="742500"/>
      </dsp:txXfrm>
    </dsp:sp>
    <dsp:sp modelId="{60CA428F-8C2E-431E-A148-F8B3C46310F1}">
      <dsp:nvSpPr>
        <dsp:cNvPr id="0" name=""/>
        <dsp:cNvSpPr/>
      </dsp:nvSpPr>
      <dsp:spPr>
        <a:xfrm>
          <a:off x="8259612" y="814266"/>
          <a:ext cx="927830" cy="927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4617A4-C17F-499B-8C1E-88F933C2CA3F}">
      <dsp:nvSpPr>
        <dsp:cNvPr id="0" name=""/>
        <dsp:cNvSpPr/>
      </dsp:nvSpPr>
      <dsp:spPr>
        <a:xfrm>
          <a:off x="7692604" y="2037333"/>
          <a:ext cx="2061845"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Additionally, use caution if you utilize an online computer repair company.</a:t>
          </a:r>
        </a:p>
      </dsp:txBody>
      <dsp:txXfrm>
        <a:off x="7692604" y="2037333"/>
        <a:ext cx="2061845" cy="7425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E3F4D-5B9C-4C8C-B211-FF92395C52E5}">
      <dsp:nvSpPr>
        <dsp:cNvPr id="0" name=""/>
        <dsp:cNvSpPr/>
      </dsp:nvSpPr>
      <dsp:spPr>
        <a:xfrm>
          <a:off x="0" y="77641"/>
          <a:ext cx="6305550" cy="818999"/>
        </a:xfrm>
        <a:prstGeom prst="roundRect">
          <a:avLst/>
        </a:prstGeom>
        <a:solidFill>
          <a:schemeClr val="tx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Man-in-the-Middle Attacks</a:t>
          </a:r>
        </a:p>
      </dsp:txBody>
      <dsp:txXfrm>
        <a:off x="39980" y="117621"/>
        <a:ext cx="6225590" cy="739039"/>
      </dsp:txXfrm>
    </dsp:sp>
    <dsp:sp modelId="{BE1D88CE-5990-481C-B5A3-F177A0AD047D}">
      <dsp:nvSpPr>
        <dsp:cNvPr id="0" name=""/>
        <dsp:cNvSpPr/>
      </dsp:nvSpPr>
      <dsp:spPr>
        <a:xfrm>
          <a:off x="0" y="997441"/>
          <a:ext cx="6305550" cy="818999"/>
        </a:xfrm>
        <a:prstGeom prst="roundRect">
          <a:avLst/>
        </a:prstGeom>
        <a:solidFill>
          <a:schemeClr val="tx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Denial of Service Attacks (DNS)</a:t>
          </a:r>
        </a:p>
      </dsp:txBody>
      <dsp:txXfrm>
        <a:off x="39980" y="1037421"/>
        <a:ext cx="6225590" cy="739039"/>
      </dsp:txXfrm>
    </dsp:sp>
    <dsp:sp modelId="{FB0F63D3-6BC3-4711-B4F6-0CBCA4166C49}">
      <dsp:nvSpPr>
        <dsp:cNvPr id="0" name=""/>
        <dsp:cNvSpPr/>
      </dsp:nvSpPr>
      <dsp:spPr>
        <a:xfrm>
          <a:off x="0" y="1917241"/>
          <a:ext cx="6305550" cy="818999"/>
        </a:xfrm>
        <a:prstGeom prst="roundRect">
          <a:avLst/>
        </a:prstGeom>
        <a:solidFill>
          <a:schemeClr val="tx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Drive-by Attacks</a:t>
          </a:r>
        </a:p>
      </dsp:txBody>
      <dsp:txXfrm>
        <a:off x="39980" y="1957221"/>
        <a:ext cx="6225590" cy="739039"/>
      </dsp:txXfrm>
    </dsp:sp>
    <dsp:sp modelId="{AE7484D6-E531-4348-A998-2365E9E6DF92}">
      <dsp:nvSpPr>
        <dsp:cNvPr id="0" name=""/>
        <dsp:cNvSpPr/>
      </dsp:nvSpPr>
      <dsp:spPr>
        <a:xfrm>
          <a:off x="0" y="2837041"/>
          <a:ext cx="6305550" cy="818999"/>
        </a:xfrm>
        <a:prstGeom prst="roundRect">
          <a:avLst/>
        </a:prstGeom>
        <a:solidFill>
          <a:schemeClr val="tx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Phising/Spear Phising Attacks</a:t>
          </a:r>
        </a:p>
      </dsp:txBody>
      <dsp:txXfrm>
        <a:off x="39980" y="2877021"/>
        <a:ext cx="6225590" cy="739039"/>
      </dsp:txXfrm>
    </dsp:sp>
    <dsp:sp modelId="{1C910F2F-96BD-49BF-9212-96A12A36E988}">
      <dsp:nvSpPr>
        <dsp:cNvPr id="0" name=""/>
        <dsp:cNvSpPr/>
      </dsp:nvSpPr>
      <dsp:spPr>
        <a:xfrm>
          <a:off x="0" y="3756841"/>
          <a:ext cx="6305550" cy="818999"/>
        </a:xfrm>
        <a:prstGeom prst="roundRect">
          <a:avLst/>
        </a:prstGeom>
        <a:solidFill>
          <a:schemeClr val="tx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Password Attacks</a:t>
          </a:r>
        </a:p>
      </dsp:txBody>
      <dsp:txXfrm>
        <a:off x="39980" y="3796821"/>
        <a:ext cx="6225590" cy="739039"/>
      </dsp:txXfrm>
    </dsp:sp>
    <dsp:sp modelId="{9B527BC6-FDBE-44A2-910C-1A4E50594843}">
      <dsp:nvSpPr>
        <dsp:cNvPr id="0" name=""/>
        <dsp:cNvSpPr/>
      </dsp:nvSpPr>
      <dsp:spPr>
        <a:xfrm>
          <a:off x="0" y="4676641"/>
          <a:ext cx="6305550" cy="818999"/>
        </a:xfrm>
        <a:prstGeom prst="roundRect">
          <a:avLst/>
        </a:prstGeom>
        <a:solidFill>
          <a:schemeClr val="tx1"/>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SQL Injection Attacks</a:t>
          </a:r>
        </a:p>
      </dsp:txBody>
      <dsp:txXfrm>
        <a:off x="39980" y="4716621"/>
        <a:ext cx="6225590" cy="739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52759-332B-40CE-B64A-9A3EB9931A5F}">
      <dsp:nvSpPr>
        <dsp:cNvPr id="0" name=""/>
        <dsp:cNvSpPr/>
      </dsp:nvSpPr>
      <dsp:spPr>
        <a:xfrm>
          <a:off x="0" y="2313"/>
          <a:ext cx="6305550" cy="11723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62D29B7-A521-4749-9F4E-0DEF25E6372F}">
      <dsp:nvSpPr>
        <dsp:cNvPr id="0" name=""/>
        <dsp:cNvSpPr/>
      </dsp:nvSpPr>
      <dsp:spPr>
        <a:xfrm>
          <a:off x="354635" y="266091"/>
          <a:ext cx="644791" cy="6447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4CFA2B7-6C48-46C9-AC1F-636C55E16336}">
      <dsp:nvSpPr>
        <dsp:cNvPr id="0" name=""/>
        <dsp:cNvSpPr/>
      </dsp:nvSpPr>
      <dsp:spPr>
        <a:xfrm>
          <a:off x="1354062" y="2313"/>
          <a:ext cx="4951487" cy="117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74" tIns="124074" rIns="124074" bIns="124074" numCol="1" spcCol="1270" anchor="ctr" anchorCtr="0">
          <a:noAutofit/>
        </a:bodyPr>
        <a:lstStyle/>
        <a:p>
          <a:pPr marL="0" lvl="0" indent="0" algn="l" defTabSz="755650">
            <a:lnSpc>
              <a:spcPct val="90000"/>
            </a:lnSpc>
            <a:spcBef>
              <a:spcPct val="0"/>
            </a:spcBef>
            <a:spcAft>
              <a:spcPct val="35000"/>
            </a:spcAft>
            <a:buNone/>
          </a:pPr>
          <a:r>
            <a:rPr lang="en-US" sz="1700" kern="1200"/>
            <a:t>Defined as: fraudulent attempt to obtain sensitive information such as usernames, passwords and credit card details by disguising as a trustworthy entity in an electronic communication. </a:t>
          </a:r>
          <a:r>
            <a:rPr lang="en-US" sz="1700" kern="1200">
              <a:hlinkClick xmlns:r="http://schemas.openxmlformats.org/officeDocument/2006/relationships" r:id="rId3"/>
            </a:rPr>
            <a:t>Wikipedia</a:t>
          </a:r>
          <a:endParaRPr lang="en-US" sz="1700" kern="1200"/>
        </a:p>
      </dsp:txBody>
      <dsp:txXfrm>
        <a:off x="1354062" y="2313"/>
        <a:ext cx="4951487" cy="1172348"/>
      </dsp:txXfrm>
    </dsp:sp>
    <dsp:sp modelId="{F1D58383-43E8-4FAD-980E-AF839DAC0B09}">
      <dsp:nvSpPr>
        <dsp:cNvPr id="0" name=""/>
        <dsp:cNvSpPr/>
      </dsp:nvSpPr>
      <dsp:spPr>
        <a:xfrm>
          <a:off x="0" y="1467749"/>
          <a:ext cx="6305550" cy="11723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A2C803F-7B70-4A5C-8671-30D77F877E9E}">
      <dsp:nvSpPr>
        <dsp:cNvPr id="0" name=""/>
        <dsp:cNvSpPr/>
      </dsp:nvSpPr>
      <dsp:spPr>
        <a:xfrm>
          <a:off x="354635" y="1731527"/>
          <a:ext cx="644791" cy="64479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D61CB70-8002-4C5C-A806-B6663EEAC142}">
      <dsp:nvSpPr>
        <dsp:cNvPr id="0" name=""/>
        <dsp:cNvSpPr/>
      </dsp:nvSpPr>
      <dsp:spPr>
        <a:xfrm>
          <a:off x="1354062" y="1467749"/>
          <a:ext cx="4951487" cy="117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74" tIns="124074" rIns="124074" bIns="124074" numCol="1" spcCol="1270" anchor="ctr" anchorCtr="0">
          <a:noAutofit/>
        </a:bodyPr>
        <a:lstStyle/>
        <a:p>
          <a:pPr marL="0" lvl="0" indent="0" algn="l" defTabSz="755650">
            <a:lnSpc>
              <a:spcPct val="90000"/>
            </a:lnSpc>
            <a:spcBef>
              <a:spcPct val="0"/>
            </a:spcBef>
            <a:spcAft>
              <a:spcPct val="35000"/>
            </a:spcAft>
            <a:buNone/>
          </a:pPr>
          <a:r>
            <a:rPr lang="en-US" sz="1700" kern="1200"/>
            <a:t>These types of emails attempt to gather information about you.</a:t>
          </a:r>
        </a:p>
      </dsp:txBody>
      <dsp:txXfrm>
        <a:off x="1354062" y="1467749"/>
        <a:ext cx="4951487" cy="1172348"/>
      </dsp:txXfrm>
    </dsp:sp>
    <dsp:sp modelId="{58FDC1E8-F901-4DE2-96B9-AC50EF3F6794}">
      <dsp:nvSpPr>
        <dsp:cNvPr id="0" name=""/>
        <dsp:cNvSpPr/>
      </dsp:nvSpPr>
      <dsp:spPr>
        <a:xfrm>
          <a:off x="0" y="2933185"/>
          <a:ext cx="6305550" cy="11723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2CB409D-03DB-4604-9F9C-B812AB94422C}">
      <dsp:nvSpPr>
        <dsp:cNvPr id="0" name=""/>
        <dsp:cNvSpPr/>
      </dsp:nvSpPr>
      <dsp:spPr>
        <a:xfrm>
          <a:off x="354635" y="3196963"/>
          <a:ext cx="644791" cy="64479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48C9615-0789-4A7D-AD25-B946E630BEDB}">
      <dsp:nvSpPr>
        <dsp:cNvPr id="0" name=""/>
        <dsp:cNvSpPr/>
      </dsp:nvSpPr>
      <dsp:spPr>
        <a:xfrm>
          <a:off x="1354062" y="2933185"/>
          <a:ext cx="4951487" cy="117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74" tIns="124074" rIns="124074" bIns="124074" numCol="1" spcCol="1270" anchor="ctr" anchorCtr="0">
          <a:noAutofit/>
        </a:bodyPr>
        <a:lstStyle/>
        <a:p>
          <a:pPr marL="0" lvl="0" indent="0" algn="l" defTabSz="755650">
            <a:lnSpc>
              <a:spcPct val="90000"/>
            </a:lnSpc>
            <a:spcBef>
              <a:spcPct val="0"/>
            </a:spcBef>
            <a:spcAft>
              <a:spcPct val="35000"/>
            </a:spcAft>
            <a:buNone/>
          </a:pPr>
          <a:r>
            <a:rPr lang="en-US" sz="1700" kern="1200"/>
            <a:t>They can be faked with what seems like legitimate company information. (No company IT Department should ask for your login information or personal identifying information, PPI, through email).</a:t>
          </a:r>
        </a:p>
      </dsp:txBody>
      <dsp:txXfrm>
        <a:off x="1354062" y="2933185"/>
        <a:ext cx="4951487" cy="1172348"/>
      </dsp:txXfrm>
    </dsp:sp>
    <dsp:sp modelId="{8BF22151-DAB6-450A-BAF2-A96D711381CC}">
      <dsp:nvSpPr>
        <dsp:cNvPr id="0" name=""/>
        <dsp:cNvSpPr/>
      </dsp:nvSpPr>
      <dsp:spPr>
        <a:xfrm>
          <a:off x="0" y="4398621"/>
          <a:ext cx="6305550" cy="117234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BC25EBC-3282-4A19-9CF9-5328DA26A1E9}">
      <dsp:nvSpPr>
        <dsp:cNvPr id="0" name=""/>
        <dsp:cNvSpPr/>
      </dsp:nvSpPr>
      <dsp:spPr>
        <a:xfrm>
          <a:off x="354635" y="4662399"/>
          <a:ext cx="644791" cy="644791"/>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5024A92-C00A-40EB-AE90-FB7114974452}">
      <dsp:nvSpPr>
        <dsp:cNvPr id="0" name=""/>
        <dsp:cNvSpPr/>
      </dsp:nvSpPr>
      <dsp:spPr>
        <a:xfrm>
          <a:off x="1354062" y="4398621"/>
          <a:ext cx="4951487" cy="1172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74" tIns="124074" rIns="124074" bIns="124074" numCol="1" spcCol="1270" anchor="ctr" anchorCtr="0">
          <a:noAutofit/>
        </a:bodyPr>
        <a:lstStyle/>
        <a:p>
          <a:pPr marL="0" lvl="0" indent="0" algn="l" defTabSz="755650">
            <a:lnSpc>
              <a:spcPct val="90000"/>
            </a:lnSpc>
            <a:spcBef>
              <a:spcPct val="0"/>
            </a:spcBef>
            <a:spcAft>
              <a:spcPct val="35000"/>
            </a:spcAft>
            <a:buNone/>
          </a:pPr>
          <a:r>
            <a:rPr lang="en-US" sz="1700" kern="1200"/>
            <a:t>If you did not request the email related to sensitive information, contact the company that is represented in the email. DO NOT USE THE NUMBER PROVIDED IN THE EMAIL</a:t>
          </a:r>
        </a:p>
      </dsp:txBody>
      <dsp:txXfrm>
        <a:off x="1354062" y="4398621"/>
        <a:ext cx="4951487" cy="1172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B8A2C-B2D0-4327-A356-626CD2F29411}">
      <dsp:nvSpPr>
        <dsp:cNvPr id="0" name=""/>
        <dsp:cNvSpPr/>
      </dsp:nvSpPr>
      <dsp:spPr>
        <a:xfrm>
          <a:off x="0" y="96721"/>
          <a:ext cx="6305550" cy="1310400"/>
        </a:xfrm>
        <a:prstGeom prst="roundRec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Check the return email address: does the Domain (area after the @ symbol) match the company sending the email; Most companies will have their own domain from email and websites that are name after their business. Try it! Go to a known website that you trust and then also look at any emails from that company. Do they match?</a:t>
          </a:r>
        </a:p>
      </dsp:txBody>
      <dsp:txXfrm>
        <a:off x="63968" y="160689"/>
        <a:ext cx="6177614" cy="1182464"/>
      </dsp:txXfrm>
    </dsp:sp>
    <dsp:sp modelId="{BB0CB51E-3BCA-4009-B9AC-722786F2BA39}">
      <dsp:nvSpPr>
        <dsp:cNvPr id="0" name=""/>
        <dsp:cNvSpPr/>
      </dsp:nvSpPr>
      <dsp:spPr>
        <a:xfrm>
          <a:off x="0" y="1453201"/>
          <a:ext cx="6305550" cy="1310400"/>
        </a:xfrm>
        <a:prstGeom prst="roundRect">
          <a:avLst/>
        </a:prstGeom>
        <a:solidFill>
          <a:schemeClr val="accent5">
            <a:hueOff val="-2019859"/>
            <a:satOff val="-5964"/>
            <a:lumOff val="-817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Unexpected files in email, even if someone you know but still weren't expecting a file, is a no go until verified by the sender.</a:t>
          </a:r>
        </a:p>
      </dsp:txBody>
      <dsp:txXfrm>
        <a:off x="63968" y="1517169"/>
        <a:ext cx="6177614" cy="1182464"/>
      </dsp:txXfrm>
    </dsp:sp>
    <dsp:sp modelId="{B640308E-F3AC-4C24-AFB0-5473D2ED4048}">
      <dsp:nvSpPr>
        <dsp:cNvPr id="0" name=""/>
        <dsp:cNvSpPr/>
      </dsp:nvSpPr>
      <dsp:spPr>
        <a:xfrm>
          <a:off x="0" y="2809681"/>
          <a:ext cx="6305550" cy="1310400"/>
        </a:xfrm>
        <a:prstGeom prst="roundRect">
          <a:avLst/>
        </a:prstGeom>
        <a:solidFill>
          <a:schemeClr val="accent5">
            <a:hueOff val="-4039718"/>
            <a:satOff val="-11927"/>
            <a:lumOff val="-1634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Hovering over links to see real target: move your mouse over top of the link; DO NOT click it; after a few seconds the URL (web address) will show up on a pop up next to your mouse pointer.</a:t>
          </a:r>
        </a:p>
      </dsp:txBody>
      <dsp:txXfrm>
        <a:off x="63968" y="2873649"/>
        <a:ext cx="6177614" cy="1182464"/>
      </dsp:txXfrm>
    </dsp:sp>
    <dsp:sp modelId="{1791E218-E2A4-44FE-B7A6-3D3BE8EE6E0D}">
      <dsp:nvSpPr>
        <dsp:cNvPr id="0" name=""/>
        <dsp:cNvSpPr/>
      </dsp:nvSpPr>
      <dsp:spPr>
        <a:xfrm>
          <a:off x="0" y="4166161"/>
          <a:ext cx="6305550" cy="1310400"/>
        </a:xfrm>
        <a:prstGeom prst="roundRect">
          <a:avLst/>
        </a:prstGeom>
        <a:solidFill>
          <a:schemeClr val="accent5">
            <a:hueOff val="-6059576"/>
            <a:satOff val="-17891"/>
            <a:lumOff val="-2451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Do not to trust bit.ly links: these are used legitimately sometimes to shorten long URLs, but are great ways to hide where the actual link sends you.</a:t>
          </a:r>
        </a:p>
      </dsp:txBody>
      <dsp:txXfrm>
        <a:off x="63968" y="4230129"/>
        <a:ext cx="6177614" cy="11824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DB4DF-273B-4EC8-A565-23CFA36C6C03}">
      <dsp:nvSpPr>
        <dsp:cNvPr id="0" name=""/>
        <dsp:cNvSpPr/>
      </dsp:nvSpPr>
      <dsp:spPr>
        <a:xfrm>
          <a:off x="0" y="0"/>
          <a:ext cx="8143240" cy="790702"/>
        </a:xfrm>
        <a:prstGeom prst="roundRect">
          <a:avLst>
            <a:gd name="adj" fmla="val 10000"/>
          </a:avLst>
        </a:prstGeom>
        <a:solidFill>
          <a:schemeClr val="accent2">
            <a:hueOff val="0"/>
            <a:satOff val="0"/>
            <a:lumOff val="0"/>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Use the new password standards we learned about in Part I of this presentation to have a stronger password. Maybe even use your new Password Manager?</a:t>
          </a:r>
        </a:p>
      </dsp:txBody>
      <dsp:txXfrm>
        <a:off x="23159" y="23159"/>
        <a:ext cx="7223196" cy="744384"/>
      </dsp:txXfrm>
    </dsp:sp>
    <dsp:sp modelId="{0C69CBF3-5E26-42CC-A302-C7078C1D07AF}">
      <dsp:nvSpPr>
        <dsp:cNvPr id="0" name=""/>
        <dsp:cNvSpPr/>
      </dsp:nvSpPr>
      <dsp:spPr>
        <a:xfrm>
          <a:off x="681996" y="934466"/>
          <a:ext cx="8143240" cy="790702"/>
        </a:xfrm>
        <a:prstGeom prst="roundRect">
          <a:avLst>
            <a:gd name="adj" fmla="val 10000"/>
          </a:avLst>
        </a:prstGeom>
        <a:solidFill>
          <a:schemeClr val="accent2">
            <a:hueOff val="-2532698"/>
            <a:satOff val="5609"/>
            <a:lumOff val="7712"/>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Login using your username and password.</a:t>
          </a:r>
        </a:p>
      </dsp:txBody>
      <dsp:txXfrm>
        <a:off x="705155" y="957625"/>
        <a:ext cx="6900969" cy="744384"/>
      </dsp:txXfrm>
    </dsp:sp>
    <dsp:sp modelId="{F421EE71-2730-4DA8-95A1-5EFFB80AE6A5}">
      <dsp:nvSpPr>
        <dsp:cNvPr id="0" name=""/>
        <dsp:cNvSpPr/>
      </dsp:nvSpPr>
      <dsp:spPr>
        <a:xfrm>
          <a:off x="1353813" y="1868932"/>
          <a:ext cx="8143240" cy="790702"/>
        </a:xfrm>
        <a:prstGeom prst="roundRect">
          <a:avLst>
            <a:gd name="adj" fmla="val 10000"/>
          </a:avLst>
        </a:prstGeom>
        <a:solidFill>
          <a:schemeClr val="accent2">
            <a:hueOff val="-5065396"/>
            <a:satOff val="11218"/>
            <a:lumOff val="15425"/>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Find your message center: this is going to be where all important and sometimes not so important contact between you and your bank will take place. All banks have this feature. </a:t>
          </a:r>
        </a:p>
      </dsp:txBody>
      <dsp:txXfrm>
        <a:off x="1376972" y="1892091"/>
        <a:ext cx="6911148" cy="744384"/>
      </dsp:txXfrm>
    </dsp:sp>
    <dsp:sp modelId="{0CFAF294-B387-4E77-B868-B32977B353AD}">
      <dsp:nvSpPr>
        <dsp:cNvPr id="0" name=""/>
        <dsp:cNvSpPr/>
      </dsp:nvSpPr>
      <dsp:spPr>
        <a:xfrm>
          <a:off x="2035809" y="2803397"/>
          <a:ext cx="8143240" cy="790702"/>
        </a:xfrm>
        <a:prstGeom prst="roundRect">
          <a:avLst>
            <a:gd name="adj" fmla="val 10000"/>
          </a:avLst>
        </a:prstGeom>
        <a:solidFill>
          <a:schemeClr val="accent2">
            <a:hueOff val="-7598094"/>
            <a:satOff val="16827"/>
            <a:lumOff val="23137"/>
            <a:alphaOff val="0"/>
          </a:schemeClr>
        </a:solidFill>
        <a:ln w="50800" cap="flat" cmpd="sng" algn="in">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When you are done with your business on the website, be sure to LOG OUT. Some banks and other website will automatically log you out after an inactivity period, but make it a habit to log out.</a:t>
          </a:r>
        </a:p>
      </dsp:txBody>
      <dsp:txXfrm>
        <a:off x="2058968" y="2826556"/>
        <a:ext cx="6900969" cy="744384"/>
      </dsp:txXfrm>
    </dsp:sp>
    <dsp:sp modelId="{D5A941D4-0721-495F-B83F-3FCC4885F75E}">
      <dsp:nvSpPr>
        <dsp:cNvPr id="0" name=""/>
        <dsp:cNvSpPr/>
      </dsp:nvSpPr>
      <dsp:spPr>
        <a:xfrm>
          <a:off x="7629283" y="605605"/>
          <a:ext cx="513956" cy="51395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744923" y="605605"/>
        <a:ext cx="282676" cy="386752"/>
      </dsp:txXfrm>
    </dsp:sp>
    <dsp:sp modelId="{27995266-9AD8-4A33-A9AA-628AF714BC7C}">
      <dsp:nvSpPr>
        <dsp:cNvPr id="0" name=""/>
        <dsp:cNvSpPr/>
      </dsp:nvSpPr>
      <dsp:spPr>
        <a:xfrm>
          <a:off x="8311280" y="1540071"/>
          <a:ext cx="513956" cy="513956"/>
        </a:xfrm>
        <a:prstGeom prst="downArrow">
          <a:avLst>
            <a:gd name="adj1" fmla="val 55000"/>
            <a:gd name="adj2" fmla="val 45000"/>
          </a:avLst>
        </a:prstGeom>
        <a:solidFill>
          <a:schemeClr val="accent2">
            <a:tint val="40000"/>
            <a:alpha val="90000"/>
            <a:hueOff val="-3873045"/>
            <a:satOff val="16156"/>
            <a:lumOff val="2434"/>
            <a:alphaOff val="0"/>
          </a:schemeClr>
        </a:solidFill>
        <a:ln w="12700" cap="flat" cmpd="sng" algn="in">
          <a:solidFill>
            <a:schemeClr val="accent2">
              <a:tint val="40000"/>
              <a:alpha val="90000"/>
              <a:hueOff val="-3873045"/>
              <a:satOff val="16156"/>
              <a:lumOff val="243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6920" y="1540071"/>
        <a:ext cx="282676" cy="386752"/>
      </dsp:txXfrm>
    </dsp:sp>
    <dsp:sp modelId="{924CCAFA-0A5D-4059-82D0-7920BFAC5A19}">
      <dsp:nvSpPr>
        <dsp:cNvPr id="0" name=""/>
        <dsp:cNvSpPr/>
      </dsp:nvSpPr>
      <dsp:spPr>
        <a:xfrm>
          <a:off x="8983097" y="2474537"/>
          <a:ext cx="513956" cy="513956"/>
        </a:xfrm>
        <a:prstGeom prst="downArrow">
          <a:avLst>
            <a:gd name="adj1" fmla="val 55000"/>
            <a:gd name="adj2" fmla="val 45000"/>
          </a:avLst>
        </a:prstGeom>
        <a:solidFill>
          <a:schemeClr val="accent2">
            <a:tint val="40000"/>
            <a:alpha val="90000"/>
            <a:hueOff val="-7746090"/>
            <a:satOff val="32312"/>
            <a:lumOff val="4868"/>
            <a:alphaOff val="0"/>
          </a:schemeClr>
        </a:solidFill>
        <a:ln w="12700" cap="flat" cmpd="sng" algn="in">
          <a:solidFill>
            <a:schemeClr val="accent2">
              <a:tint val="40000"/>
              <a:alpha val="90000"/>
              <a:hueOff val="-7746090"/>
              <a:satOff val="32312"/>
              <a:lumOff val="48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098737" y="2474537"/>
        <a:ext cx="282676" cy="3867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B6DC0-7CB7-4A04-87BA-A3DF02DC87F4}">
      <dsp:nvSpPr>
        <dsp:cNvPr id="0" name=""/>
        <dsp:cNvSpPr/>
      </dsp:nvSpPr>
      <dsp:spPr>
        <a:xfrm>
          <a:off x="0" y="759434"/>
          <a:ext cx="5994400" cy="16646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D3E4D20-A619-445E-B917-FA50F273545B}">
      <dsp:nvSpPr>
        <dsp:cNvPr id="0" name=""/>
        <dsp:cNvSpPr/>
      </dsp:nvSpPr>
      <dsp:spPr>
        <a:xfrm>
          <a:off x="503556" y="1133980"/>
          <a:ext cx="916451" cy="915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6ABB159-9378-4FEB-AF1A-74C67C987D28}">
      <dsp:nvSpPr>
        <dsp:cNvPr id="0" name=""/>
        <dsp:cNvSpPr/>
      </dsp:nvSpPr>
      <dsp:spPr>
        <a:xfrm>
          <a:off x="1914034" y="635610"/>
          <a:ext cx="3954286" cy="1750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25" tIns="185225" rIns="185225" bIns="185225" numCol="1" spcCol="1270" anchor="ctr" anchorCtr="0">
          <a:noAutofit/>
        </a:bodyPr>
        <a:lstStyle/>
        <a:p>
          <a:pPr marL="0" lvl="0" indent="0" algn="l" defTabSz="622300">
            <a:lnSpc>
              <a:spcPct val="100000"/>
            </a:lnSpc>
            <a:spcBef>
              <a:spcPct val="0"/>
            </a:spcBef>
            <a:spcAft>
              <a:spcPct val="35000"/>
            </a:spcAft>
            <a:buNone/>
          </a:pPr>
          <a:r>
            <a:rPr lang="en-US" sz="1400" kern="1200" dirty="0"/>
            <a:t>Online Scam is defined as: is a term used to describe any fraudulent business or scheme that takes money or other goods from an unsuspecting person. With the world becoming more connected thanks to the Internet, online scams have increased, and it's often up to you to help stay cautious with people on the Internet. </a:t>
          </a:r>
        </a:p>
      </dsp:txBody>
      <dsp:txXfrm>
        <a:off x="1914034" y="635610"/>
        <a:ext cx="3954286" cy="1750160"/>
      </dsp:txXfrm>
    </dsp:sp>
    <dsp:sp modelId="{99CF288E-5C16-4FB7-B4EF-60828D797F25}">
      <dsp:nvSpPr>
        <dsp:cNvPr id="0" name=""/>
        <dsp:cNvSpPr/>
      </dsp:nvSpPr>
      <dsp:spPr>
        <a:xfrm>
          <a:off x="0" y="2914509"/>
          <a:ext cx="5994400" cy="16646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D60ACB9-9E10-429E-B75D-5AD8F7F4DB7C}">
      <dsp:nvSpPr>
        <dsp:cNvPr id="0" name=""/>
        <dsp:cNvSpPr/>
      </dsp:nvSpPr>
      <dsp:spPr>
        <a:xfrm>
          <a:off x="503556" y="3289055"/>
          <a:ext cx="916451" cy="915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AEEB8E9-869B-4DE5-B5B0-8CCA61159F9C}">
      <dsp:nvSpPr>
        <dsp:cNvPr id="0" name=""/>
        <dsp:cNvSpPr/>
      </dsp:nvSpPr>
      <dsp:spPr>
        <a:xfrm>
          <a:off x="2040113" y="2748016"/>
          <a:ext cx="3954286" cy="1720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225" tIns="185225" rIns="185225" bIns="185225" numCol="1" spcCol="1270" anchor="ctr" anchorCtr="0">
          <a:noAutofit/>
        </a:bodyPr>
        <a:lstStyle/>
        <a:p>
          <a:pPr marL="0" lvl="0" indent="0" algn="l" defTabSz="622300">
            <a:lnSpc>
              <a:spcPct val="100000"/>
            </a:lnSpc>
            <a:spcBef>
              <a:spcPct val="0"/>
            </a:spcBef>
            <a:spcAft>
              <a:spcPct val="35000"/>
            </a:spcAft>
            <a:buNone/>
          </a:pPr>
          <a:r>
            <a:rPr lang="en-US" sz="1400" kern="1200" dirty="0"/>
            <a:t>Types of Online Scams: </a:t>
          </a:r>
          <a:r>
            <a:rPr lang="en-US" sz="1400" kern="1200" dirty="0" err="1"/>
            <a:t>Phising</a:t>
          </a:r>
          <a:r>
            <a:rPr lang="en-US" sz="1400" kern="1200" dirty="0"/>
            <a:t>, Auction Frauds, Catfish, Donation Scam, Cold Call Scam, 419 aka “Long lost African relative scam”, Online Survey Scam, Chain Mail</a:t>
          </a:r>
        </a:p>
      </dsp:txBody>
      <dsp:txXfrm>
        <a:off x="2040113" y="2748016"/>
        <a:ext cx="3954286" cy="17207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8C8E2-F837-4E6D-9C8B-3D30096A5994}">
      <dsp:nvSpPr>
        <dsp:cNvPr id="0" name=""/>
        <dsp:cNvSpPr/>
      </dsp:nvSpPr>
      <dsp:spPr>
        <a:xfrm>
          <a:off x="685288" y="39309"/>
          <a:ext cx="1166133" cy="11661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836D1EB-DF88-4A22-AAD8-C8C940D9E042}">
      <dsp:nvSpPr>
        <dsp:cNvPr id="0" name=""/>
        <dsp:cNvSpPr/>
      </dsp:nvSpPr>
      <dsp:spPr>
        <a:xfrm>
          <a:off x="930176" y="284197"/>
          <a:ext cx="676357" cy="6763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2D501D0-11D6-4E44-8806-2335EBA838B2}">
      <dsp:nvSpPr>
        <dsp:cNvPr id="0" name=""/>
        <dsp:cNvSpPr/>
      </dsp:nvSpPr>
      <dsp:spPr>
        <a:xfrm>
          <a:off x="2101307" y="39309"/>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Scams can come from phone calls, emails, and even websites or google searches.</a:t>
          </a:r>
        </a:p>
      </dsp:txBody>
      <dsp:txXfrm>
        <a:off x="2101307" y="39309"/>
        <a:ext cx="2748743" cy="1166133"/>
      </dsp:txXfrm>
    </dsp:sp>
    <dsp:sp modelId="{743E179C-9C33-4B93-B5BE-3A26E7C8710B}">
      <dsp:nvSpPr>
        <dsp:cNvPr id="0" name=""/>
        <dsp:cNvSpPr/>
      </dsp:nvSpPr>
      <dsp:spPr>
        <a:xfrm>
          <a:off x="5328998" y="39309"/>
          <a:ext cx="1166133" cy="11661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41EF8AB-DB64-41E8-ABEB-BBDFAF2A12AB}">
      <dsp:nvSpPr>
        <dsp:cNvPr id="0" name=""/>
        <dsp:cNvSpPr/>
      </dsp:nvSpPr>
      <dsp:spPr>
        <a:xfrm>
          <a:off x="5573886" y="284197"/>
          <a:ext cx="676357" cy="6763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A7BC611-0D5C-4341-BA4B-90DDDECE89BD}">
      <dsp:nvSpPr>
        <dsp:cNvPr id="0" name=""/>
        <dsp:cNvSpPr/>
      </dsp:nvSpPr>
      <dsp:spPr>
        <a:xfrm>
          <a:off x="6745018" y="39309"/>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Google searches: ensure you are not clicking an add link; they are using the first few returns on a search; they can be fraudulent; notify google.com if you find one (Google does not have a phone number customer support, its all online and thru email).</a:t>
          </a:r>
        </a:p>
      </dsp:txBody>
      <dsp:txXfrm>
        <a:off x="6745018" y="39309"/>
        <a:ext cx="2748743" cy="1166133"/>
      </dsp:txXfrm>
    </dsp:sp>
    <dsp:sp modelId="{C1FE9262-B73A-4934-B330-8037DE3E4D0D}">
      <dsp:nvSpPr>
        <dsp:cNvPr id="0" name=""/>
        <dsp:cNvSpPr/>
      </dsp:nvSpPr>
      <dsp:spPr>
        <a:xfrm>
          <a:off x="685288" y="2126795"/>
          <a:ext cx="1166133" cy="11661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CB0965A-6F03-4D0D-94AA-3AE847295E0C}">
      <dsp:nvSpPr>
        <dsp:cNvPr id="0" name=""/>
        <dsp:cNvSpPr/>
      </dsp:nvSpPr>
      <dsp:spPr>
        <a:xfrm>
          <a:off x="930176" y="2371683"/>
          <a:ext cx="676357" cy="6763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04CF01E-4FC4-4F8A-BB3E-D311211E64D5}">
      <dsp:nvSpPr>
        <dsp:cNvPr id="0" name=""/>
        <dsp:cNvSpPr/>
      </dsp:nvSpPr>
      <dsp:spPr>
        <a:xfrm>
          <a:off x="2101307" y="2126795"/>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IRS scams are common: most of the time they will call and say you have a warrant for your arrest. This is false. If the IRS wants to arrest you they will just show up at your house or work. The IRS will always try and call or email when there is a problem. The IRS has your information and if they want your money they will just take it from your paycheck through your employer.</a:t>
          </a:r>
        </a:p>
      </dsp:txBody>
      <dsp:txXfrm>
        <a:off x="2101307" y="2126795"/>
        <a:ext cx="2748743" cy="1166133"/>
      </dsp:txXfrm>
    </dsp:sp>
    <dsp:sp modelId="{679E3D91-F3D4-4832-95B5-7DCE35AC3FA2}">
      <dsp:nvSpPr>
        <dsp:cNvPr id="0" name=""/>
        <dsp:cNvSpPr/>
      </dsp:nvSpPr>
      <dsp:spPr>
        <a:xfrm>
          <a:off x="5328998" y="2126795"/>
          <a:ext cx="1166133" cy="11661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3362F6-D936-4CBF-ACE2-EC0F81762EC0}">
      <dsp:nvSpPr>
        <dsp:cNvPr id="0" name=""/>
        <dsp:cNvSpPr/>
      </dsp:nvSpPr>
      <dsp:spPr>
        <a:xfrm>
          <a:off x="5573886" y="2371683"/>
          <a:ext cx="676357" cy="6763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EA1C04-7A69-420B-A47A-14C856FB7C48}">
      <dsp:nvSpPr>
        <dsp:cNvPr id="0" name=""/>
        <dsp:cNvSpPr/>
      </dsp:nvSpPr>
      <dsp:spPr>
        <a:xfrm>
          <a:off x="6745018" y="2126795"/>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Dating scams: Military or Catfishing, dating scams are meant to mainly hurt the other person by getting you excited about the person you are meeting and its not who you though it was. There have been times where people were extoreted online because they sent inappropriate pictures and the receiver (scammer) states they will expose the sender unless they pay. This IS illegal, gather as much information about the other person as you can.</a:t>
          </a:r>
        </a:p>
      </dsp:txBody>
      <dsp:txXfrm>
        <a:off x="6745018" y="2126795"/>
        <a:ext cx="2748743" cy="1166133"/>
      </dsp:txXfrm>
    </dsp:sp>
    <dsp:sp modelId="{BBE748B8-B9C5-4809-B0E3-E687F9CC78B0}">
      <dsp:nvSpPr>
        <dsp:cNvPr id="0" name=""/>
        <dsp:cNvSpPr/>
      </dsp:nvSpPr>
      <dsp:spPr>
        <a:xfrm>
          <a:off x="685288" y="4214282"/>
          <a:ext cx="1166133" cy="11661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73E6AE3-A2CC-4D88-ABCF-D67252BA28DE}">
      <dsp:nvSpPr>
        <dsp:cNvPr id="0" name=""/>
        <dsp:cNvSpPr/>
      </dsp:nvSpPr>
      <dsp:spPr>
        <a:xfrm>
          <a:off x="930176" y="4459170"/>
          <a:ext cx="676357" cy="6763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985AC55-AC78-4855-8672-1843C366D422}">
      <dsp:nvSpPr>
        <dsp:cNvPr id="0" name=""/>
        <dsp:cNvSpPr/>
      </dsp:nvSpPr>
      <dsp:spPr>
        <a:xfrm>
          <a:off x="2101307" y="4214282"/>
          <a:ext cx="2748743" cy="1166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Utility company scams: They need to install a new electric meter or work on the cable or satellite system update, but you need to pay a deposit before they can start. Sometimes the company isn’t even service the area where you live.</a:t>
          </a:r>
        </a:p>
      </dsp:txBody>
      <dsp:txXfrm>
        <a:off x="2101307" y="4214282"/>
        <a:ext cx="2748743" cy="11661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191B80-522C-478E-A3CE-3CE31D564B8E}">
      <dsp:nvSpPr>
        <dsp:cNvPr id="0" name=""/>
        <dsp:cNvSpPr/>
      </dsp:nvSpPr>
      <dsp:spPr>
        <a:xfrm>
          <a:off x="1322411" y="29882"/>
          <a:ext cx="1180799" cy="11807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CB77437-9E49-45D3-857B-BB64D485A5A2}">
      <dsp:nvSpPr>
        <dsp:cNvPr id="0" name=""/>
        <dsp:cNvSpPr/>
      </dsp:nvSpPr>
      <dsp:spPr>
        <a:xfrm>
          <a:off x="1570379" y="277850"/>
          <a:ext cx="684863" cy="684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2936177-0EB4-4458-AB36-3024A91B1FB8}">
      <dsp:nvSpPr>
        <dsp:cNvPr id="0" name=""/>
        <dsp:cNvSpPr/>
      </dsp:nvSpPr>
      <dsp:spPr>
        <a:xfrm>
          <a:off x="2756239" y="2988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Have you received an email that your information was part of a security breach?</a:t>
          </a:r>
        </a:p>
      </dsp:txBody>
      <dsp:txXfrm>
        <a:off x="2756239" y="29882"/>
        <a:ext cx="2783313" cy="1180799"/>
      </dsp:txXfrm>
    </dsp:sp>
    <dsp:sp modelId="{5098692E-9D8F-4558-B06F-B0C7B36CB9EE}">
      <dsp:nvSpPr>
        <dsp:cNvPr id="0" name=""/>
        <dsp:cNvSpPr/>
      </dsp:nvSpPr>
      <dsp:spPr>
        <a:xfrm>
          <a:off x="6024524" y="29882"/>
          <a:ext cx="1180799" cy="11807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92E99401-0745-46F3-AE0A-4BC4EC356D4B}">
      <dsp:nvSpPr>
        <dsp:cNvPr id="0" name=""/>
        <dsp:cNvSpPr/>
      </dsp:nvSpPr>
      <dsp:spPr>
        <a:xfrm>
          <a:off x="6272492" y="277850"/>
          <a:ext cx="684863" cy="684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ED8A853-E68A-4322-82FF-29C430FA7A07}">
      <dsp:nvSpPr>
        <dsp:cNvPr id="0" name=""/>
        <dsp:cNvSpPr/>
      </dsp:nvSpPr>
      <dsp:spPr>
        <a:xfrm>
          <a:off x="7458352" y="2988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That you need to get credit monitoring?</a:t>
          </a:r>
        </a:p>
      </dsp:txBody>
      <dsp:txXfrm>
        <a:off x="7458352" y="29882"/>
        <a:ext cx="2783313" cy="1180799"/>
      </dsp:txXfrm>
    </dsp:sp>
    <dsp:sp modelId="{968535CD-8616-4E33-81E6-D87E14937D2A}">
      <dsp:nvSpPr>
        <dsp:cNvPr id="0" name=""/>
        <dsp:cNvSpPr/>
      </dsp:nvSpPr>
      <dsp:spPr>
        <a:xfrm>
          <a:off x="1322411" y="2138512"/>
          <a:ext cx="1180799" cy="11807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A314E57-70B6-4CB0-BED3-3150DE99C033}">
      <dsp:nvSpPr>
        <dsp:cNvPr id="0" name=""/>
        <dsp:cNvSpPr/>
      </dsp:nvSpPr>
      <dsp:spPr>
        <a:xfrm>
          <a:off x="1570379" y="2386480"/>
          <a:ext cx="684863" cy="684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941EFEB-75A6-4540-9C1D-22D02CF4787D}">
      <dsp:nvSpPr>
        <dsp:cNvPr id="0" name=""/>
        <dsp:cNvSpPr/>
      </dsp:nvSpPr>
      <dsp:spPr>
        <a:xfrm>
          <a:off x="2756239" y="213851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Everyday, it seems there is a new major security breach at companies that we entrust with our information.</a:t>
          </a:r>
        </a:p>
      </dsp:txBody>
      <dsp:txXfrm>
        <a:off x="2756239" y="2138512"/>
        <a:ext cx="2783313" cy="1180799"/>
      </dsp:txXfrm>
    </dsp:sp>
    <dsp:sp modelId="{3CB48B58-9F9B-4E63-9C01-A12F49DA5478}">
      <dsp:nvSpPr>
        <dsp:cNvPr id="0" name=""/>
        <dsp:cNvSpPr/>
      </dsp:nvSpPr>
      <dsp:spPr>
        <a:xfrm>
          <a:off x="6024524" y="2138512"/>
          <a:ext cx="1180799" cy="11807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0C07C7-2AE6-408F-BD39-D3AC199D371D}">
      <dsp:nvSpPr>
        <dsp:cNvPr id="0" name=""/>
        <dsp:cNvSpPr/>
      </dsp:nvSpPr>
      <dsp:spPr>
        <a:xfrm>
          <a:off x="6272492" y="2386480"/>
          <a:ext cx="684863" cy="6848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02E9864-2DFE-45E7-BFBE-2A8F647DD213}">
      <dsp:nvSpPr>
        <dsp:cNvPr id="0" name=""/>
        <dsp:cNvSpPr/>
      </dsp:nvSpPr>
      <dsp:spPr>
        <a:xfrm>
          <a:off x="7458352" y="213851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When you see these in the news head over to Troy Hunt’s website </a:t>
          </a:r>
          <a:r>
            <a:rPr lang="en-US" sz="1800" kern="1200">
              <a:hlinkClick xmlns:r="http://schemas.openxmlformats.org/officeDocument/2006/relationships" r:id="rId9"/>
            </a:rPr>
            <a:t>www.haveibeenpwned.com</a:t>
          </a:r>
          <a:endParaRPr lang="en-US" sz="1800" kern="1200"/>
        </a:p>
      </dsp:txBody>
      <dsp:txXfrm>
        <a:off x="7458352" y="2138512"/>
        <a:ext cx="2783313" cy="1180799"/>
      </dsp:txXfrm>
    </dsp:sp>
    <dsp:sp modelId="{75134D9D-64C3-4E98-A991-48E99D9A4BB4}">
      <dsp:nvSpPr>
        <dsp:cNvPr id="0" name=""/>
        <dsp:cNvSpPr/>
      </dsp:nvSpPr>
      <dsp:spPr>
        <a:xfrm>
          <a:off x="1322411" y="4247142"/>
          <a:ext cx="1180799" cy="118079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EEEBCFC-0056-4E19-A702-108D3739EBCD}">
      <dsp:nvSpPr>
        <dsp:cNvPr id="0" name=""/>
        <dsp:cNvSpPr/>
      </dsp:nvSpPr>
      <dsp:spPr>
        <a:xfrm>
          <a:off x="1570379" y="4495110"/>
          <a:ext cx="684863" cy="684863"/>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DBB9D330-A175-4C68-8516-4FF874B9D6C5}">
      <dsp:nvSpPr>
        <dsp:cNvPr id="0" name=""/>
        <dsp:cNvSpPr/>
      </dsp:nvSpPr>
      <dsp:spPr>
        <a:xfrm>
          <a:off x="2756239" y="424714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Here you will find out if your email is part of any data breaches dating back.</a:t>
          </a:r>
        </a:p>
      </dsp:txBody>
      <dsp:txXfrm>
        <a:off x="2756239" y="4247142"/>
        <a:ext cx="2783313" cy="1180799"/>
      </dsp:txXfrm>
    </dsp:sp>
    <dsp:sp modelId="{E98B968F-EB37-4ADB-8982-EAA92330AC2F}">
      <dsp:nvSpPr>
        <dsp:cNvPr id="0" name=""/>
        <dsp:cNvSpPr/>
      </dsp:nvSpPr>
      <dsp:spPr>
        <a:xfrm>
          <a:off x="6024524" y="4247142"/>
          <a:ext cx="1180799" cy="11807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4941749-5358-407E-B3AC-8EE33E3B2552}">
      <dsp:nvSpPr>
        <dsp:cNvPr id="0" name=""/>
        <dsp:cNvSpPr/>
      </dsp:nvSpPr>
      <dsp:spPr>
        <a:xfrm>
          <a:off x="6272492" y="4495110"/>
          <a:ext cx="684863" cy="684863"/>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C4A21D3-28AE-4AD5-83CC-45A315C8F7C6}">
      <dsp:nvSpPr>
        <dsp:cNvPr id="0" name=""/>
        <dsp:cNvSpPr/>
      </dsp:nvSpPr>
      <dsp:spPr>
        <a:xfrm>
          <a:off x="7458352" y="4247142"/>
          <a:ext cx="2783313" cy="118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Major Data Breaches: OPM (Federal Government HR), Experian, Medicaid, Yahoo, and many more.</a:t>
          </a:r>
        </a:p>
      </dsp:txBody>
      <dsp:txXfrm>
        <a:off x="7458352" y="4247142"/>
        <a:ext cx="2783313" cy="1180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45C321-CB8A-4254-8D79-2A0BA3C39976}">
      <dsp:nvSpPr>
        <dsp:cNvPr id="0" name=""/>
        <dsp:cNvSpPr/>
      </dsp:nvSpPr>
      <dsp:spPr>
        <a:xfrm>
          <a:off x="851" y="108578"/>
          <a:ext cx="3320420" cy="1992252"/>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Have you given them access to your computer or bank account?</a:t>
          </a:r>
        </a:p>
      </dsp:txBody>
      <dsp:txXfrm>
        <a:off x="851" y="108578"/>
        <a:ext cx="3320420" cy="1992252"/>
      </dsp:txXfrm>
    </dsp:sp>
    <dsp:sp modelId="{EAD77606-958D-4520-852D-6EE1026033F7}">
      <dsp:nvSpPr>
        <dsp:cNvPr id="0" name=""/>
        <dsp:cNvSpPr/>
      </dsp:nvSpPr>
      <dsp:spPr>
        <a:xfrm>
          <a:off x="3653314" y="108578"/>
          <a:ext cx="3320420" cy="1992252"/>
        </a:xfrm>
        <a:prstGeom prst="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Are you on the phone with them or are they expecting a return call?</a:t>
          </a:r>
        </a:p>
      </dsp:txBody>
      <dsp:txXfrm>
        <a:off x="3653314" y="108578"/>
        <a:ext cx="3320420" cy="1992252"/>
      </dsp:txXfrm>
    </dsp:sp>
    <dsp:sp modelId="{13C01CEE-D83A-4755-B65A-D8C4A375EC2B}">
      <dsp:nvSpPr>
        <dsp:cNvPr id="0" name=""/>
        <dsp:cNvSpPr/>
      </dsp:nvSpPr>
      <dsp:spPr>
        <a:xfrm>
          <a:off x="851" y="2432873"/>
          <a:ext cx="3320420" cy="1992252"/>
        </a:xfrm>
        <a:prstGeom prst="rect">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If you have not given them access to your computer (sometimes even if you have given remote access) unplug the computer from the power. This will stop their ability to continue accessing your info. Also go unplug the internet router. This stops all outside access.</a:t>
          </a:r>
        </a:p>
      </dsp:txBody>
      <dsp:txXfrm>
        <a:off x="851" y="2432873"/>
        <a:ext cx="3320420" cy="1992252"/>
      </dsp:txXfrm>
    </dsp:sp>
    <dsp:sp modelId="{72CF7236-50AC-4F5B-8809-52F96F270269}">
      <dsp:nvSpPr>
        <dsp:cNvPr id="0" name=""/>
        <dsp:cNvSpPr/>
      </dsp:nvSpPr>
      <dsp:spPr>
        <a:xfrm>
          <a:off x="3653314" y="2432873"/>
          <a:ext cx="3320420" cy="1992252"/>
        </a:xfrm>
        <a:prstGeom prst="rect">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If you are on the phone with them or they tell you they want you to go do “something” call the local police and have an officer come out. You can alternatively go to you police department’s lobby and request to speak with an officer. They are open 24/7 so don’t wait, make a report. Even if there hasn’t been a offense yet.</a:t>
          </a:r>
        </a:p>
      </dsp:txBody>
      <dsp:txXfrm>
        <a:off x="3653314" y="2432873"/>
        <a:ext cx="3320420" cy="1992252"/>
      </dsp:txXfrm>
    </dsp:sp>
    <dsp:sp modelId="{0E842747-3396-4486-809C-FBCD907CCED7}">
      <dsp:nvSpPr>
        <dsp:cNvPr id="0" name=""/>
        <dsp:cNvSpPr/>
      </dsp:nvSpPr>
      <dsp:spPr>
        <a:xfrm>
          <a:off x="851" y="4757167"/>
          <a:ext cx="3320420" cy="1992252"/>
        </a:xfrm>
        <a:prstGeom prst="rect">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Contact your bank and credit card companies to alert them of the fraud (only if you have given them this info).</a:t>
          </a:r>
        </a:p>
      </dsp:txBody>
      <dsp:txXfrm>
        <a:off x="851" y="4757167"/>
        <a:ext cx="3320420" cy="1992252"/>
      </dsp:txXfrm>
    </dsp:sp>
    <dsp:sp modelId="{30C76061-14E2-43CE-8723-DF3A0CD79672}">
      <dsp:nvSpPr>
        <dsp:cNvPr id="0" name=""/>
        <dsp:cNvSpPr/>
      </dsp:nvSpPr>
      <dsp:spPr>
        <a:xfrm>
          <a:off x="3653314" y="4757167"/>
          <a:ext cx="3320420" cy="1992252"/>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a:noFill/>
        </a:ln>
        <a:effectLst>
          <a:outerShdw blurRad="38100" dist="25400" dir="5400000" algn="ctr" rotWithShape="0">
            <a:srgbClr val="000000">
              <a:alpha val="25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NEVER get gift cards for payment or send money via Moneygram/Western Union unless you know personally know who and where you are sending the money. Both of these companies clearly spell this out in the fine print.</a:t>
          </a:r>
        </a:p>
      </dsp:txBody>
      <dsp:txXfrm>
        <a:off x="3653314" y="4757167"/>
        <a:ext cx="3320420" cy="19922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3/19/2019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3/19/2019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3/19/2019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3/19/2019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3/19/2019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3/19/2019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3/19/2019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ubico.com/"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hyperlink" Target="https://www.computerhope.com/jargon/s/scam.htm" TargetMode="Externa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www.webroot.com/us/en/resources/tips-articles/what-is-social-engineerin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hyperlink" Target="https://www.lifelock.com/learn-identity-theft-resources-what-is-personally-identifiable-information.html" TargetMode="Externa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hyperlink" Target="https://us.norton.com/" TargetMode="External"/><Relationship Id="rId7" Type="http://schemas.openxmlformats.org/officeDocument/2006/relationships/image" Target="../media/image58.png"/><Relationship Id="rId2" Type="http://schemas.openxmlformats.org/officeDocument/2006/relationships/hyperlink" Target="https://www.eset.com/us/" TargetMode="External"/><Relationship Id="rId1" Type="http://schemas.openxmlformats.org/officeDocument/2006/relationships/slideLayout" Target="../slideLayouts/slideLayout2.xml"/><Relationship Id="rId6" Type="http://schemas.openxmlformats.org/officeDocument/2006/relationships/hyperlink" Target="https://www.microsoft.com/en-us/windows/comprehensive-security" TargetMode="External"/><Relationship Id="rId5" Type="http://schemas.openxmlformats.org/officeDocument/2006/relationships/hyperlink" Target="https://www.pfsense.org/" TargetMode="External"/><Relationship Id="rId4" Type="http://schemas.openxmlformats.org/officeDocument/2006/relationships/hyperlink" Target="https://www.malwarebytes.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offtherailspod.github.io/" TargetMode="External"/><Relationship Id="rId7" Type="http://schemas.openxmlformats.org/officeDocument/2006/relationships/hyperlink" Target="https://github.com/offtherailspod/offtherailspod.github.io" TargetMode="External"/><Relationship Id="rId2" Type="http://schemas.openxmlformats.org/officeDocument/2006/relationships/image" Target="../media/image75.png"/><Relationship Id="rId1" Type="http://schemas.openxmlformats.org/officeDocument/2006/relationships/slideLayout" Target="../slideLayouts/slideLayout4.xml"/><Relationship Id="rId6" Type="http://schemas.openxmlformats.org/officeDocument/2006/relationships/hyperlink" Target="https://twitter.com/OffTheRails12" TargetMode="External"/><Relationship Id="rId5" Type="http://schemas.openxmlformats.org/officeDocument/2006/relationships/hyperlink" Target="https://www.facebook.com/OffTheRailPodcast/" TargetMode="External"/><Relationship Id="rId4" Type="http://schemas.openxmlformats.org/officeDocument/2006/relationships/hyperlink" Target="mailto:offtherailsconnect@gmail.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offtherailspod/offtherailspod.github.io/tree/master/blog/sec-aware/" TargetMode="Externa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keepass.info/" TargetMode="External"/><Relationship Id="rId2" Type="http://schemas.openxmlformats.org/officeDocument/2006/relationships/hyperlink" Target="https://1password.com/" TargetMode="External"/><Relationship Id="rId1" Type="http://schemas.openxmlformats.org/officeDocument/2006/relationships/slideLayout" Target="../slideLayouts/slideLayout2.xml"/><Relationship Id="rId4" Type="http://schemas.openxmlformats.org/officeDocument/2006/relationships/hyperlink" Target="https://my.norton.com/extspa/idsafe?path=pwd-gen"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6AC2-C049-4050-9D70-BC63ABD473E1}"/>
              </a:ext>
            </a:extLst>
          </p:cNvPr>
          <p:cNvSpPr>
            <a:spLocks noGrp="1"/>
          </p:cNvSpPr>
          <p:nvPr>
            <p:ph type="ctrTitle"/>
          </p:nvPr>
        </p:nvSpPr>
        <p:spPr/>
        <p:txBody>
          <a:bodyPr/>
          <a:lstStyle/>
          <a:p>
            <a:r>
              <a:rPr lang="en-US" dirty="0"/>
              <a:t>Online security awareness</a:t>
            </a:r>
          </a:p>
        </p:txBody>
      </p:sp>
      <p:sp>
        <p:nvSpPr>
          <p:cNvPr id="3" name="Subtitle 2">
            <a:extLst>
              <a:ext uri="{FF2B5EF4-FFF2-40B4-BE49-F238E27FC236}">
                <a16:creationId xmlns:a16="http://schemas.microsoft.com/office/drawing/2014/main" id="{4DBB2504-CC72-476A-B38A-088B3C7992ED}"/>
              </a:ext>
            </a:extLst>
          </p:cNvPr>
          <p:cNvSpPr>
            <a:spLocks noGrp="1"/>
          </p:cNvSpPr>
          <p:nvPr>
            <p:ph type="subTitle" idx="1"/>
          </p:nvPr>
        </p:nvSpPr>
        <p:spPr/>
        <p:txBody>
          <a:bodyPr/>
          <a:lstStyle/>
          <a:p>
            <a:r>
              <a:rPr lang="en-US" dirty="0"/>
              <a:t>For the common (wo)Man</a:t>
            </a:r>
          </a:p>
        </p:txBody>
      </p:sp>
    </p:spTree>
    <p:extLst>
      <p:ext uri="{BB962C8B-B14F-4D97-AF65-F5344CB8AC3E}">
        <p14:creationId xmlns:p14="http://schemas.microsoft.com/office/powerpoint/2010/main" val="73777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53DB-3946-4A50-A16A-0AA017D5A0B5}"/>
              </a:ext>
            </a:extLst>
          </p:cNvPr>
          <p:cNvSpPr>
            <a:spLocks noGrp="1"/>
          </p:cNvSpPr>
          <p:nvPr>
            <p:ph type="title"/>
          </p:nvPr>
        </p:nvSpPr>
        <p:spPr/>
        <p:txBody>
          <a:bodyPr/>
          <a:lstStyle/>
          <a:p>
            <a:r>
              <a:rPr lang="en-US" dirty="0"/>
              <a:t>MFA, biometrics, and </a:t>
            </a:r>
            <a:r>
              <a:rPr lang="en-US" dirty="0" err="1"/>
              <a:t>yubikey</a:t>
            </a:r>
            <a:endParaRPr lang="en-US" dirty="0"/>
          </a:p>
        </p:txBody>
      </p:sp>
      <p:sp>
        <p:nvSpPr>
          <p:cNvPr id="3" name="Text Placeholder 2">
            <a:extLst>
              <a:ext uri="{FF2B5EF4-FFF2-40B4-BE49-F238E27FC236}">
                <a16:creationId xmlns:a16="http://schemas.microsoft.com/office/drawing/2014/main" id="{6B2E1E45-7C11-4324-9EE7-FDF35ABD2CED}"/>
              </a:ext>
            </a:extLst>
          </p:cNvPr>
          <p:cNvSpPr>
            <a:spLocks noGrp="1"/>
          </p:cNvSpPr>
          <p:nvPr>
            <p:ph type="body" idx="1"/>
          </p:nvPr>
        </p:nvSpPr>
        <p:spPr/>
        <p:txBody>
          <a:bodyPr/>
          <a:lstStyle/>
          <a:p>
            <a:r>
              <a:rPr lang="en-US" dirty="0"/>
              <a:t>MFA (Multi-Factor authentication</a:t>
            </a:r>
          </a:p>
        </p:txBody>
      </p:sp>
      <p:sp>
        <p:nvSpPr>
          <p:cNvPr id="4" name="Content Placeholder 3">
            <a:extLst>
              <a:ext uri="{FF2B5EF4-FFF2-40B4-BE49-F238E27FC236}">
                <a16:creationId xmlns:a16="http://schemas.microsoft.com/office/drawing/2014/main" id="{4DDF15F8-9062-4C76-8C72-53ABC4FD2181}"/>
              </a:ext>
            </a:extLst>
          </p:cNvPr>
          <p:cNvSpPr>
            <a:spLocks noGrp="1"/>
          </p:cNvSpPr>
          <p:nvPr>
            <p:ph sz="half" idx="2"/>
          </p:nvPr>
        </p:nvSpPr>
        <p:spPr/>
        <p:txBody>
          <a:bodyPr>
            <a:normAutofit lnSpcReduction="10000"/>
          </a:bodyPr>
          <a:lstStyle/>
          <a:p>
            <a:r>
              <a:rPr lang="en-US" dirty="0"/>
              <a:t>Defined as: combines two or more independent credentials:</a:t>
            </a:r>
          </a:p>
          <a:p>
            <a:pPr lvl="1"/>
            <a:r>
              <a:rPr lang="en-US" dirty="0"/>
              <a:t>User password</a:t>
            </a:r>
          </a:p>
          <a:p>
            <a:pPr lvl="1"/>
            <a:r>
              <a:rPr lang="en-US" dirty="0"/>
              <a:t>Security token (</a:t>
            </a:r>
            <a:r>
              <a:rPr lang="en-US" dirty="0" err="1"/>
              <a:t>yubikey</a:t>
            </a:r>
            <a:r>
              <a:rPr lang="en-US" dirty="0"/>
              <a:t>)</a:t>
            </a:r>
          </a:p>
          <a:p>
            <a:pPr lvl="1"/>
            <a:r>
              <a:rPr lang="en-US" dirty="0"/>
              <a:t>User biometrics</a:t>
            </a:r>
          </a:p>
          <a:p>
            <a:r>
              <a:rPr lang="en-US" dirty="0"/>
              <a:t> The goal being to layer the defense with several ways to ensure the right person is using the computer/website, as necessary.</a:t>
            </a:r>
          </a:p>
        </p:txBody>
      </p:sp>
      <p:sp>
        <p:nvSpPr>
          <p:cNvPr id="5" name="Text Placeholder 4">
            <a:extLst>
              <a:ext uri="{FF2B5EF4-FFF2-40B4-BE49-F238E27FC236}">
                <a16:creationId xmlns:a16="http://schemas.microsoft.com/office/drawing/2014/main" id="{4C94BC91-D862-496C-9BE5-FB11A65F8902}"/>
              </a:ext>
            </a:extLst>
          </p:cNvPr>
          <p:cNvSpPr>
            <a:spLocks noGrp="1"/>
          </p:cNvSpPr>
          <p:nvPr>
            <p:ph type="body" sz="quarter" idx="3"/>
          </p:nvPr>
        </p:nvSpPr>
        <p:spPr/>
        <p:txBody>
          <a:bodyPr/>
          <a:lstStyle/>
          <a:p>
            <a:r>
              <a:rPr lang="en-US" dirty="0"/>
              <a:t>Biometrics and </a:t>
            </a:r>
            <a:r>
              <a:rPr lang="en-US" dirty="0" err="1"/>
              <a:t>Yubikey</a:t>
            </a:r>
            <a:endParaRPr lang="en-US" dirty="0"/>
          </a:p>
        </p:txBody>
      </p:sp>
      <p:sp>
        <p:nvSpPr>
          <p:cNvPr id="6" name="Content Placeholder 5">
            <a:extLst>
              <a:ext uri="{FF2B5EF4-FFF2-40B4-BE49-F238E27FC236}">
                <a16:creationId xmlns:a16="http://schemas.microsoft.com/office/drawing/2014/main" id="{E2A7A57B-BC97-406F-ACDD-6914A37B0DAA}"/>
              </a:ext>
            </a:extLst>
          </p:cNvPr>
          <p:cNvSpPr>
            <a:spLocks noGrp="1"/>
          </p:cNvSpPr>
          <p:nvPr>
            <p:ph sz="quarter" idx="4"/>
          </p:nvPr>
        </p:nvSpPr>
        <p:spPr/>
        <p:txBody>
          <a:bodyPr>
            <a:normAutofit lnSpcReduction="10000"/>
          </a:bodyPr>
          <a:lstStyle/>
          <a:p>
            <a:r>
              <a:rPr lang="en-US" dirty="0">
                <a:hlinkClick r:id="rId2"/>
              </a:rPr>
              <a:t>https://www.yubico.com/</a:t>
            </a:r>
            <a:r>
              <a:rPr lang="en-US" dirty="0"/>
              <a:t> - is the makers of </a:t>
            </a:r>
            <a:r>
              <a:rPr lang="en-US" dirty="0" err="1"/>
              <a:t>Yubikey</a:t>
            </a:r>
            <a:endParaRPr lang="en-US" dirty="0"/>
          </a:p>
          <a:p>
            <a:r>
              <a:rPr lang="en-US" dirty="0"/>
              <a:t>Biometrics (fingerprint, facial recognition, and iris scanning) are additional forms of authentication</a:t>
            </a:r>
          </a:p>
        </p:txBody>
      </p:sp>
    </p:spTree>
    <p:extLst>
      <p:ext uri="{BB962C8B-B14F-4D97-AF65-F5344CB8AC3E}">
        <p14:creationId xmlns:p14="http://schemas.microsoft.com/office/powerpoint/2010/main" val="379699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AD447701-5C61-47D2-A56F-5FDCC5440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7D5ECDCF-19AC-4A65-B2EF-088F9B7E1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9453AC2-8882-459A-8985-3E24DD42A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543" y="0"/>
            <a:ext cx="1196771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31DBB04-A1A5-44ED-8B06-AFD5DD183BB4}"/>
              </a:ext>
            </a:extLst>
          </p:cNvPr>
          <p:cNvPicPr>
            <a:picLocks noChangeAspect="1"/>
          </p:cNvPicPr>
          <p:nvPr/>
        </p:nvPicPr>
        <p:blipFill rotWithShape="1">
          <a:blip r:embed="rId2">
            <a:alphaModFix amt="40000"/>
            <a:extLst/>
          </a:blip>
          <a:srcRect t="18877" r="-1" b="23819"/>
          <a:stretch/>
        </p:blipFill>
        <p:spPr>
          <a:xfrm>
            <a:off x="264543" y="10"/>
            <a:ext cx="11967714" cy="6857990"/>
          </a:xfrm>
          <a:prstGeom prst="rect">
            <a:avLst/>
          </a:prstGeom>
        </p:spPr>
      </p:pic>
      <p:sp>
        <p:nvSpPr>
          <p:cNvPr id="2" name="Title 1">
            <a:extLst>
              <a:ext uri="{FF2B5EF4-FFF2-40B4-BE49-F238E27FC236}">
                <a16:creationId xmlns:a16="http://schemas.microsoft.com/office/drawing/2014/main" id="{9F0C3339-838F-4A68-9A2E-C4FA2936A5F7}"/>
              </a:ext>
            </a:extLst>
          </p:cNvPr>
          <p:cNvSpPr>
            <a:spLocks noGrp="1"/>
          </p:cNvSpPr>
          <p:nvPr>
            <p:ph type="title"/>
          </p:nvPr>
        </p:nvSpPr>
        <p:spPr>
          <a:xfrm>
            <a:off x="1078523" y="1098388"/>
            <a:ext cx="10318418" cy="4394988"/>
          </a:xfrm>
        </p:spPr>
        <p:txBody>
          <a:bodyPr vert="horz" lIns="91440" tIns="45720" rIns="91440" bIns="45720" rtlCol="0" anchor="ctr">
            <a:normAutofit/>
          </a:bodyPr>
          <a:lstStyle/>
          <a:p>
            <a:pPr algn="ctr"/>
            <a:r>
              <a:rPr lang="en-US" sz="10000" spc="800" dirty="0">
                <a:solidFill>
                  <a:srgbClr val="FFFFFF"/>
                </a:solidFill>
              </a:rPr>
              <a:t>All for one and one for all passwords</a:t>
            </a:r>
          </a:p>
        </p:txBody>
      </p:sp>
      <p:sp>
        <p:nvSpPr>
          <p:cNvPr id="15" name="Rectangle 14">
            <a:extLst>
              <a:ext uri="{FF2B5EF4-FFF2-40B4-BE49-F238E27FC236}">
                <a16:creationId xmlns:a16="http://schemas.microsoft.com/office/drawing/2014/main" id="{D4A11FEA-6E98-401C-B708-DA2C95081E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454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647000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B69F6DB-571F-493E-BF87-A3E4D65FA2F1}"/>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a:solidFill>
                  <a:schemeClr val="tx1"/>
                </a:solidFill>
              </a:rPr>
              <a:t>Part ii: Emails</a:t>
            </a:r>
          </a:p>
        </p:txBody>
      </p:sp>
      <p:sp>
        <p:nvSpPr>
          <p:cNvPr id="16" name="Rectangle 15">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553FE01-20C3-4D4E-92C1-E4D4BA7BFE67}"/>
              </a:ext>
            </a:extLst>
          </p:cNvPr>
          <p:cNvSpPr>
            <a:spLocks noGrp="1"/>
          </p:cNvSpPr>
          <p:nvPr>
            <p:ph type="body" idx="1"/>
          </p:nvPr>
        </p:nvSpPr>
        <p:spPr>
          <a:xfrm>
            <a:off x="1562101" y="1306286"/>
            <a:ext cx="2748496" cy="4245428"/>
          </a:xfrm>
        </p:spPr>
        <p:txBody>
          <a:bodyPr vert="horz" lIns="91440" tIns="45720" rIns="91440" bIns="45720" rtlCol="0" anchor="ctr">
            <a:normAutofit/>
          </a:bodyPr>
          <a:lstStyle/>
          <a:p>
            <a:pPr algn="ctr"/>
            <a:r>
              <a:rPr lang="en-US" dirty="0">
                <a:solidFill>
                  <a:srgbClr val="2A1A00"/>
                </a:solidFill>
              </a:rPr>
              <a:t>The internet’s quick connection to sharing information</a:t>
            </a:r>
          </a:p>
        </p:txBody>
      </p:sp>
      <p:sp>
        <p:nvSpPr>
          <p:cNvPr id="18" name="Rectangle 17">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15638370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3EEC40-1E6A-4BA4-90CA-0E9CB6D62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9E372A9-3D33-4167-871E-48428D1E0D87}"/>
              </a:ext>
            </a:extLst>
          </p:cNvPr>
          <p:cNvSpPr>
            <a:spLocks noGrp="1"/>
          </p:cNvSpPr>
          <p:nvPr>
            <p:ph type="title"/>
          </p:nvPr>
        </p:nvSpPr>
        <p:spPr>
          <a:xfrm>
            <a:off x="8050787" y="482322"/>
            <a:ext cx="3656581" cy="5571624"/>
          </a:xfrm>
        </p:spPr>
        <p:txBody>
          <a:bodyPr anchor="ctr">
            <a:normAutofit/>
          </a:bodyPr>
          <a:lstStyle/>
          <a:p>
            <a:r>
              <a:rPr lang="en-US" dirty="0"/>
              <a:t>Phishing emails</a:t>
            </a:r>
          </a:p>
        </p:txBody>
      </p:sp>
      <p:sp>
        <p:nvSpPr>
          <p:cNvPr id="12" name="Freeform 10">
            <a:extLst>
              <a:ext uri="{FF2B5EF4-FFF2-40B4-BE49-F238E27FC236}">
                <a16:creationId xmlns:a16="http://schemas.microsoft.com/office/drawing/2014/main" id="{23E5B0A1-62AF-4842-80C0-74DA087E9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4" name="Rectangle 13">
            <a:extLst>
              <a:ext uri="{FF2B5EF4-FFF2-40B4-BE49-F238E27FC236}">
                <a16:creationId xmlns:a16="http://schemas.microsoft.com/office/drawing/2014/main" id="{42AB6772-4EB6-467C-BDF3-6F1E3D125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F4D8EB82-A5DB-45C8-A80F-98AD8BD76E4B}"/>
              </a:ext>
            </a:extLst>
          </p:cNvPr>
          <p:cNvGraphicFramePr>
            <a:graphicFrameLocks noGrp="1"/>
          </p:cNvGraphicFramePr>
          <p:nvPr>
            <p:ph idx="1"/>
            <p:extLst>
              <p:ext uri="{D42A27DB-BD31-4B8C-83A1-F6EECF244321}">
                <p14:modId xmlns:p14="http://schemas.microsoft.com/office/powerpoint/2010/main" val="1328128028"/>
              </p:ext>
            </p:extLst>
          </p:nvPr>
        </p:nvGraphicFramePr>
        <p:xfrm>
          <a:off x="765175" y="481013"/>
          <a:ext cx="6305550" cy="5573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754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0ADE6022-0D73-4BDF-962B-3E3E1EEA4908}"/>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Fake email #1</a:t>
            </a:r>
          </a:p>
        </p:txBody>
      </p:sp>
      <p:pic>
        <p:nvPicPr>
          <p:cNvPr id="8" name="Content Placeholder 4" descr="A screenshot of a cell phone&#10;&#10;Description automatically generated">
            <a:extLst>
              <a:ext uri="{FF2B5EF4-FFF2-40B4-BE49-F238E27FC236}">
                <a16:creationId xmlns:a16="http://schemas.microsoft.com/office/drawing/2014/main" id="{B5296A8E-57DB-4792-BAA9-27A61DF3F5D2}"/>
              </a:ext>
            </a:extLst>
          </p:cNvPr>
          <p:cNvPicPr>
            <a:picLocks noChangeAspect="1"/>
          </p:cNvPicPr>
          <p:nvPr/>
        </p:nvPicPr>
        <p:blipFill>
          <a:blip r:embed="rId2"/>
          <a:stretch>
            <a:fillRect/>
          </a:stretch>
        </p:blipFill>
        <p:spPr>
          <a:xfrm>
            <a:off x="926927" y="1315775"/>
            <a:ext cx="5978273" cy="3915768"/>
          </a:xfrm>
          <a:prstGeom prst="rect">
            <a:avLst/>
          </a:prstGeom>
        </p:spPr>
      </p:pic>
      <p:sp>
        <p:nvSpPr>
          <p:cNvPr id="10" name="Content Placeholder 9">
            <a:extLst>
              <a:ext uri="{FF2B5EF4-FFF2-40B4-BE49-F238E27FC236}">
                <a16:creationId xmlns:a16="http://schemas.microsoft.com/office/drawing/2014/main" id="{6B6CD8C5-8865-4176-9CE2-396ECFF697A8}"/>
              </a:ext>
            </a:extLst>
          </p:cNvPr>
          <p:cNvSpPr>
            <a:spLocks noGrp="1"/>
          </p:cNvSpPr>
          <p:nvPr>
            <p:ph idx="1"/>
          </p:nvPr>
        </p:nvSpPr>
        <p:spPr>
          <a:xfrm>
            <a:off x="8339328" y="1655064"/>
            <a:ext cx="3090672" cy="4745735"/>
          </a:xfrm>
        </p:spPr>
        <p:txBody>
          <a:bodyPr>
            <a:normAutofit/>
          </a:bodyPr>
          <a:lstStyle/>
          <a:p>
            <a:r>
              <a:rPr lang="en-US" sz="1600" dirty="0">
                <a:solidFill>
                  <a:srgbClr val="FFFFFF"/>
                </a:solidFill>
              </a:rPr>
              <a:t>Header: “o” in office isn’t capitalized. This is their logo and brand name, they aren’t going to mess that up. Sender email does not have a domain [area after @ symbol] that comes back to a Microsoft domain.</a:t>
            </a:r>
          </a:p>
          <a:p>
            <a:r>
              <a:rPr lang="en-US" sz="1600" dirty="0">
                <a:solidFill>
                  <a:srgbClr val="FFFFFF"/>
                </a:solidFill>
              </a:rPr>
              <a:t>Body: Outlook already blocks Spam emails, go look at the folder in your email labeled SPAM.</a:t>
            </a:r>
          </a:p>
          <a:p>
            <a:r>
              <a:rPr lang="en-US" sz="1600" dirty="0">
                <a:solidFill>
                  <a:srgbClr val="FFFFFF"/>
                </a:solidFill>
              </a:rPr>
              <a:t>“verify .” All though this is small, it is a tell-tell sign that a human wrote this verses a computer auto-generated email, which this would be from Microsoft.</a:t>
            </a:r>
          </a:p>
        </p:txBody>
      </p:sp>
    </p:spTree>
    <p:extLst>
      <p:ext uri="{BB962C8B-B14F-4D97-AF65-F5344CB8AC3E}">
        <p14:creationId xmlns:p14="http://schemas.microsoft.com/office/powerpoint/2010/main" val="133725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0ADE6022-0D73-4BDF-962B-3E3E1EEA4908}"/>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Fake email #2</a:t>
            </a:r>
          </a:p>
        </p:txBody>
      </p:sp>
      <p:pic>
        <p:nvPicPr>
          <p:cNvPr id="8" name="Content Placeholder 4" descr="A screenshot of a cell phone&#10;&#10;Description automatically generated">
            <a:extLst>
              <a:ext uri="{FF2B5EF4-FFF2-40B4-BE49-F238E27FC236}">
                <a16:creationId xmlns:a16="http://schemas.microsoft.com/office/drawing/2014/main" id="{09A902B6-82B1-4909-A562-06FBEF6E2CC2}"/>
              </a:ext>
            </a:extLst>
          </p:cNvPr>
          <p:cNvPicPr>
            <a:picLocks noChangeAspect="1"/>
          </p:cNvPicPr>
          <p:nvPr/>
        </p:nvPicPr>
        <p:blipFill>
          <a:blip r:embed="rId2"/>
          <a:stretch>
            <a:fillRect/>
          </a:stretch>
        </p:blipFill>
        <p:spPr>
          <a:xfrm>
            <a:off x="926927" y="1031807"/>
            <a:ext cx="5978273" cy="4483704"/>
          </a:xfrm>
          <a:prstGeom prst="rect">
            <a:avLst/>
          </a:prstGeom>
        </p:spPr>
      </p:pic>
      <p:sp>
        <p:nvSpPr>
          <p:cNvPr id="10" name="Content Placeholder 9">
            <a:extLst>
              <a:ext uri="{FF2B5EF4-FFF2-40B4-BE49-F238E27FC236}">
                <a16:creationId xmlns:a16="http://schemas.microsoft.com/office/drawing/2014/main" id="{EA4FB62F-5265-42E5-8557-2F536A8F3628}"/>
              </a:ext>
            </a:extLst>
          </p:cNvPr>
          <p:cNvSpPr>
            <a:spLocks noGrp="1"/>
          </p:cNvSpPr>
          <p:nvPr>
            <p:ph idx="1"/>
          </p:nvPr>
        </p:nvSpPr>
        <p:spPr>
          <a:xfrm>
            <a:off x="8339328" y="1655065"/>
            <a:ext cx="3090672" cy="4224528"/>
          </a:xfrm>
        </p:spPr>
        <p:txBody>
          <a:bodyPr>
            <a:normAutofit/>
          </a:bodyPr>
          <a:lstStyle/>
          <a:p>
            <a:r>
              <a:rPr lang="en-US" sz="1600" dirty="0">
                <a:solidFill>
                  <a:srgbClr val="FFFFFF"/>
                </a:solidFill>
              </a:rPr>
              <a:t>Header: email does not come back to irs.gov after the @ in the from tag.</a:t>
            </a:r>
          </a:p>
          <a:p>
            <a:r>
              <a:rPr lang="en-US" sz="1600" dirty="0">
                <a:solidFill>
                  <a:srgbClr val="FFFFFF"/>
                </a:solidFill>
              </a:rPr>
              <a:t>If you are not expecting an attachment DO NOT touch it or even click on it. Some malware is set to install upon download.</a:t>
            </a:r>
          </a:p>
          <a:p>
            <a:r>
              <a:rPr lang="en-US" sz="1600" dirty="0">
                <a:solidFill>
                  <a:srgbClr val="FFFFFF"/>
                </a:solidFill>
              </a:rPr>
              <a:t>The email states you must see an attached HTML page, why wasn’t it just linked in the email?</a:t>
            </a:r>
          </a:p>
          <a:p>
            <a:r>
              <a:rPr lang="en-US" sz="1600" dirty="0">
                <a:solidFill>
                  <a:srgbClr val="FFFFFF"/>
                </a:solidFill>
              </a:rPr>
              <a:t>Last, “continue filing out your information”. This is the IRS, they have your information.</a:t>
            </a:r>
          </a:p>
        </p:txBody>
      </p:sp>
    </p:spTree>
    <p:extLst>
      <p:ext uri="{BB962C8B-B14F-4D97-AF65-F5344CB8AC3E}">
        <p14:creationId xmlns:p14="http://schemas.microsoft.com/office/powerpoint/2010/main" val="549317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0ADE6022-0D73-4BDF-962B-3E3E1EEA4908}"/>
              </a:ext>
            </a:extLst>
          </p:cNvPr>
          <p:cNvSpPr>
            <a:spLocks noGrp="1"/>
          </p:cNvSpPr>
          <p:nvPr>
            <p:ph type="title"/>
          </p:nvPr>
        </p:nvSpPr>
        <p:spPr>
          <a:xfrm>
            <a:off x="8339328" y="457200"/>
            <a:ext cx="3090672" cy="1197864"/>
          </a:xfrm>
        </p:spPr>
        <p:txBody>
          <a:bodyPr anchor="b">
            <a:normAutofit/>
          </a:bodyPr>
          <a:lstStyle/>
          <a:p>
            <a:r>
              <a:rPr lang="en-US" sz="1900">
                <a:solidFill>
                  <a:schemeClr val="accent1"/>
                </a:solidFill>
              </a:rPr>
              <a:t>Fake email #3</a:t>
            </a:r>
          </a:p>
        </p:txBody>
      </p:sp>
      <p:pic>
        <p:nvPicPr>
          <p:cNvPr id="10" name="Content Placeholder 6">
            <a:extLst>
              <a:ext uri="{FF2B5EF4-FFF2-40B4-BE49-F238E27FC236}">
                <a16:creationId xmlns:a16="http://schemas.microsoft.com/office/drawing/2014/main" id="{C6F725C6-7CF1-40A4-830F-D40EBCF16932}"/>
              </a:ext>
            </a:extLst>
          </p:cNvPr>
          <p:cNvPicPr>
            <a:picLocks noChangeAspect="1"/>
          </p:cNvPicPr>
          <p:nvPr/>
        </p:nvPicPr>
        <p:blipFill>
          <a:blip r:embed="rId2"/>
          <a:stretch>
            <a:fillRect/>
          </a:stretch>
        </p:blipFill>
        <p:spPr>
          <a:xfrm>
            <a:off x="926927" y="1057695"/>
            <a:ext cx="5978273" cy="4431929"/>
          </a:xfrm>
          <a:prstGeom prst="rect">
            <a:avLst/>
          </a:prstGeom>
        </p:spPr>
      </p:pic>
      <p:sp>
        <p:nvSpPr>
          <p:cNvPr id="12" name="Content Placeholder 11">
            <a:extLst>
              <a:ext uri="{FF2B5EF4-FFF2-40B4-BE49-F238E27FC236}">
                <a16:creationId xmlns:a16="http://schemas.microsoft.com/office/drawing/2014/main" id="{CA3174FF-33D1-4B03-8D07-BFB51BD10AF3}"/>
              </a:ext>
            </a:extLst>
          </p:cNvPr>
          <p:cNvSpPr>
            <a:spLocks noGrp="1"/>
          </p:cNvSpPr>
          <p:nvPr>
            <p:ph idx="1"/>
          </p:nvPr>
        </p:nvSpPr>
        <p:spPr>
          <a:xfrm>
            <a:off x="8339328" y="1655065"/>
            <a:ext cx="3090672" cy="4224528"/>
          </a:xfrm>
        </p:spPr>
        <p:txBody>
          <a:bodyPr>
            <a:normAutofit lnSpcReduction="10000"/>
          </a:bodyPr>
          <a:lstStyle/>
          <a:p>
            <a:r>
              <a:rPr lang="en-US" sz="1600" dirty="0">
                <a:solidFill>
                  <a:srgbClr val="FFFFFF"/>
                </a:solidFill>
              </a:rPr>
              <a:t>This email is a good one. The email from </a:t>
            </a:r>
            <a:r>
              <a:rPr lang="en-US" sz="1600" dirty="0" err="1">
                <a:solidFill>
                  <a:srgbClr val="FFFFFF"/>
                </a:solidFill>
              </a:rPr>
              <a:t>CitiBank</a:t>
            </a:r>
            <a:r>
              <a:rPr lang="en-US" sz="1600" dirty="0">
                <a:solidFill>
                  <a:srgbClr val="FFFFFF"/>
                </a:solidFill>
              </a:rPr>
              <a:t> appears to be legitimate. The website appears to be a possible domain from </a:t>
            </a:r>
            <a:r>
              <a:rPr lang="en-US" sz="1600" dirty="0" err="1">
                <a:solidFill>
                  <a:srgbClr val="FFFFFF"/>
                </a:solidFill>
              </a:rPr>
              <a:t>CititBank</a:t>
            </a:r>
            <a:r>
              <a:rPr lang="en-US" sz="1600" dirty="0">
                <a:solidFill>
                  <a:srgbClr val="FFFFFF"/>
                </a:solidFill>
              </a:rPr>
              <a:t>.</a:t>
            </a:r>
          </a:p>
          <a:p>
            <a:r>
              <a:rPr lang="en-US" sz="1600" dirty="0">
                <a:solidFill>
                  <a:srgbClr val="FFFFFF"/>
                </a:solidFill>
              </a:rPr>
              <a:t>The major problem is that </a:t>
            </a:r>
            <a:r>
              <a:rPr lang="en-US" sz="1600" dirty="0" err="1">
                <a:solidFill>
                  <a:srgbClr val="FFFFFF"/>
                </a:solidFill>
              </a:rPr>
              <a:t>CitiBank</a:t>
            </a:r>
            <a:r>
              <a:rPr lang="en-US" sz="1600" dirty="0">
                <a:solidFill>
                  <a:srgbClr val="FFFFFF"/>
                </a:solidFill>
              </a:rPr>
              <a:t> SHOULD not and more than likely WILL not be sending an email asking you to verify your account.</a:t>
            </a:r>
          </a:p>
          <a:p>
            <a:r>
              <a:rPr lang="en-US" sz="1600" dirty="0">
                <a:solidFill>
                  <a:srgbClr val="FFFFFF"/>
                </a:solidFill>
              </a:rPr>
              <a:t>If you want to check if </a:t>
            </a:r>
            <a:r>
              <a:rPr lang="en-US" sz="1600" dirty="0" err="1">
                <a:solidFill>
                  <a:srgbClr val="FFFFFF"/>
                </a:solidFill>
              </a:rPr>
              <a:t>CitiBank</a:t>
            </a:r>
            <a:r>
              <a:rPr lang="en-US" sz="1600" dirty="0">
                <a:solidFill>
                  <a:srgbClr val="FFFFFF"/>
                </a:solidFill>
              </a:rPr>
              <a:t> needs you to update your information, utilize the message feature in your secure online banking platform. They will send something there.</a:t>
            </a:r>
          </a:p>
        </p:txBody>
      </p:sp>
    </p:spTree>
    <p:extLst>
      <p:ext uri="{BB962C8B-B14F-4D97-AF65-F5344CB8AC3E}">
        <p14:creationId xmlns:p14="http://schemas.microsoft.com/office/powerpoint/2010/main" val="3859489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73EEC40-1E6A-4BA4-90CA-0E9CB6D62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426BC167-0EF6-4812-BA2F-2A9F25C16205}"/>
              </a:ext>
            </a:extLst>
          </p:cNvPr>
          <p:cNvSpPr>
            <a:spLocks noGrp="1"/>
          </p:cNvSpPr>
          <p:nvPr>
            <p:ph type="title"/>
          </p:nvPr>
        </p:nvSpPr>
        <p:spPr>
          <a:xfrm>
            <a:off x="8050787" y="482322"/>
            <a:ext cx="3656581" cy="5571624"/>
          </a:xfrm>
        </p:spPr>
        <p:txBody>
          <a:bodyPr anchor="ctr">
            <a:normAutofit/>
          </a:bodyPr>
          <a:lstStyle/>
          <a:p>
            <a:r>
              <a:rPr lang="en-US" dirty="0"/>
              <a:t>Deceptive links</a:t>
            </a:r>
          </a:p>
        </p:txBody>
      </p:sp>
      <p:sp>
        <p:nvSpPr>
          <p:cNvPr id="16" name="Freeform 10">
            <a:extLst>
              <a:ext uri="{FF2B5EF4-FFF2-40B4-BE49-F238E27FC236}">
                <a16:creationId xmlns:a16="http://schemas.microsoft.com/office/drawing/2014/main" id="{23E5B0A1-62AF-4842-80C0-74DA087E9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8" name="Rectangle 17">
            <a:extLst>
              <a:ext uri="{FF2B5EF4-FFF2-40B4-BE49-F238E27FC236}">
                <a16:creationId xmlns:a16="http://schemas.microsoft.com/office/drawing/2014/main" id="{42AB6772-4EB6-467C-BDF3-6F1E3D125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1" name="Content Placeholder 6">
            <a:extLst>
              <a:ext uri="{FF2B5EF4-FFF2-40B4-BE49-F238E27FC236}">
                <a16:creationId xmlns:a16="http://schemas.microsoft.com/office/drawing/2014/main" id="{7EF0DD95-D6FB-49C0-98D1-5437639BA3E8}"/>
              </a:ext>
            </a:extLst>
          </p:cNvPr>
          <p:cNvGraphicFramePr>
            <a:graphicFrameLocks noGrp="1"/>
          </p:cNvGraphicFramePr>
          <p:nvPr>
            <p:ph idx="1"/>
            <p:extLst>
              <p:ext uri="{D42A27DB-BD31-4B8C-83A1-F6EECF244321}">
                <p14:modId xmlns:p14="http://schemas.microsoft.com/office/powerpoint/2010/main" val="166803115"/>
              </p:ext>
            </p:extLst>
          </p:nvPr>
        </p:nvGraphicFramePr>
        <p:xfrm>
          <a:off x="765175" y="481013"/>
          <a:ext cx="6305550" cy="5573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652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1C69197-A69D-4F69-9546-7994B7096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2C91425-289F-41DD-B9FF-0DC63F5B1F09}"/>
              </a:ext>
            </a:extLst>
          </p:cNvPr>
          <p:cNvSpPr>
            <a:spLocks noGrp="1"/>
          </p:cNvSpPr>
          <p:nvPr>
            <p:ph type="title"/>
          </p:nvPr>
        </p:nvSpPr>
        <p:spPr>
          <a:xfrm>
            <a:off x="1251678" y="382385"/>
            <a:ext cx="10178322" cy="1492132"/>
          </a:xfrm>
        </p:spPr>
        <p:txBody>
          <a:bodyPr anchor="ctr">
            <a:normAutofit/>
          </a:bodyPr>
          <a:lstStyle/>
          <a:p>
            <a:r>
              <a:rPr lang="en-US" dirty="0"/>
              <a:t>Online banking</a:t>
            </a:r>
          </a:p>
        </p:txBody>
      </p:sp>
      <p:sp>
        <p:nvSpPr>
          <p:cNvPr id="12" name="Freeform 6">
            <a:extLst>
              <a:ext uri="{FF2B5EF4-FFF2-40B4-BE49-F238E27FC236}">
                <a16:creationId xmlns:a16="http://schemas.microsoft.com/office/drawing/2014/main" id="{370CC95A-F4E4-4383-A0B0-7487B4C94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4" name="Rectangle 13">
            <a:extLst>
              <a:ext uri="{FF2B5EF4-FFF2-40B4-BE49-F238E27FC236}">
                <a16:creationId xmlns:a16="http://schemas.microsoft.com/office/drawing/2014/main" id="{7B20D11A-6223-4CBA-9C52-7B65CF90A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8CCF682-F1ED-4A4A-A42E-368CFB5D7E1F}"/>
              </a:ext>
            </a:extLst>
          </p:cNvPr>
          <p:cNvGraphicFramePr>
            <a:graphicFrameLocks noGrp="1"/>
          </p:cNvGraphicFramePr>
          <p:nvPr>
            <p:ph idx="1"/>
            <p:extLst>
              <p:ext uri="{D42A27DB-BD31-4B8C-83A1-F6EECF244321}">
                <p14:modId xmlns:p14="http://schemas.microsoft.com/office/powerpoint/2010/main" val="1992657046"/>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4204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a:solidFill>
                  <a:schemeClr val="tx1"/>
                </a:solidFill>
              </a:rPr>
              <a:t>Part iii:</a:t>
            </a:r>
            <a:br>
              <a:rPr lang="en-US" sz="7200">
                <a:solidFill>
                  <a:schemeClr val="tx1"/>
                </a:solidFill>
              </a:rPr>
            </a:br>
            <a:r>
              <a:rPr lang="en-US" sz="7200">
                <a:solidFill>
                  <a:schemeClr val="tx1"/>
                </a:solidFill>
              </a:rPr>
              <a:t>scams and Identity theft</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The way the new bad guys are trying to steal your money</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481080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B1BF-D97B-4C36-99E1-BB44C1F58527}"/>
              </a:ext>
            </a:extLst>
          </p:cNvPr>
          <p:cNvSpPr>
            <a:spLocks noGrp="1"/>
          </p:cNvSpPr>
          <p:nvPr>
            <p:ph type="title"/>
          </p:nvPr>
        </p:nvSpPr>
        <p:spPr>
          <a:xfrm>
            <a:off x="1251679" y="645107"/>
            <a:ext cx="3384329" cy="5408839"/>
          </a:xfrm>
        </p:spPr>
        <p:txBody>
          <a:bodyPr anchor="ctr">
            <a:normAutofit/>
          </a:bodyPr>
          <a:lstStyle/>
          <a:p>
            <a:r>
              <a:rPr lang="en-US" sz="4000" dirty="0"/>
              <a:t>Table </a:t>
            </a:r>
            <a:br>
              <a:rPr lang="en-US" sz="4000" dirty="0"/>
            </a:br>
            <a:r>
              <a:rPr lang="en-US" sz="4000" dirty="0"/>
              <a:t>of </a:t>
            </a:r>
            <a:br>
              <a:rPr lang="en-US" sz="4000" dirty="0"/>
            </a:br>
            <a:r>
              <a:rPr lang="en-US" sz="4000" dirty="0" err="1"/>
              <a:t>COntents</a:t>
            </a:r>
            <a:endParaRPr lang="en-US" sz="4000" dirty="0"/>
          </a:p>
        </p:txBody>
      </p:sp>
      <p:graphicFrame>
        <p:nvGraphicFramePr>
          <p:cNvPr id="16" name="Content Placeholder 2">
            <a:extLst>
              <a:ext uri="{FF2B5EF4-FFF2-40B4-BE49-F238E27FC236}">
                <a16:creationId xmlns:a16="http://schemas.microsoft.com/office/drawing/2014/main" id="{4A01E193-9032-43CF-8FE3-CB5684488F11}"/>
              </a:ext>
            </a:extLst>
          </p:cNvPr>
          <p:cNvGraphicFramePr>
            <a:graphicFrameLocks noGrp="1"/>
          </p:cNvGraphicFramePr>
          <p:nvPr>
            <p:ph idx="1"/>
            <p:extLst>
              <p:ext uri="{D42A27DB-BD31-4B8C-83A1-F6EECF244321}">
                <p14:modId xmlns:p14="http://schemas.microsoft.com/office/powerpoint/2010/main" val="4215685930"/>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5308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5E9EE-895E-4725-8ABC-317E622E9F1E}"/>
              </a:ext>
            </a:extLst>
          </p:cNvPr>
          <p:cNvSpPr>
            <a:spLocks noGrp="1"/>
          </p:cNvSpPr>
          <p:nvPr>
            <p:ph type="title"/>
          </p:nvPr>
        </p:nvSpPr>
        <p:spPr>
          <a:xfrm>
            <a:off x="1251679" y="645107"/>
            <a:ext cx="3384329" cy="5408839"/>
          </a:xfrm>
        </p:spPr>
        <p:txBody>
          <a:bodyPr anchor="ctr">
            <a:normAutofit/>
          </a:bodyPr>
          <a:lstStyle/>
          <a:p>
            <a:r>
              <a:rPr lang="en-US" sz="4000"/>
              <a:t>What is an online scam?</a:t>
            </a:r>
          </a:p>
        </p:txBody>
      </p:sp>
      <p:graphicFrame>
        <p:nvGraphicFramePr>
          <p:cNvPr id="14" name="Content Placeholder 2">
            <a:extLst>
              <a:ext uri="{FF2B5EF4-FFF2-40B4-BE49-F238E27FC236}">
                <a16:creationId xmlns:a16="http://schemas.microsoft.com/office/drawing/2014/main" id="{31D54FB0-E044-40C3-A568-BA07A5B45C9F}"/>
              </a:ext>
            </a:extLst>
          </p:cNvPr>
          <p:cNvGraphicFramePr>
            <a:graphicFrameLocks noGrp="1"/>
          </p:cNvGraphicFramePr>
          <p:nvPr>
            <p:ph idx="1"/>
            <p:extLst>
              <p:ext uri="{D42A27DB-BD31-4B8C-83A1-F6EECF244321}">
                <p14:modId xmlns:p14="http://schemas.microsoft.com/office/powerpoint/2010/main" val="581689998"/>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2A7B6F2-0FB4-43CE-9FF0-4AE6E27EA88D}"/>
              </a:ext>
            </a:extLst>
          </p:cNvPr>
          <p:cNvSpPr txBox="1"/>
          <p:nvPr/>
        </p:nvSpPr>
        <p:spPr>
          <a:xfrm>
            <a:off x="2886074" y="6505575"/>
            <a:ext cx="5286376" cy="369332"/>
          </a:xfrm>
          <a:prstGeom prst="rect">
            <a:avLst/>
          </a:prstGeom>
          <a:noFill/>
        </p:spPr>
        <p:txBody>
          <a:bodyPr wrap="square" rtlCol="0">
            <a:spAutoFit/>
          </a:bodyPr>
          <a:lstStyle/>
          <a:p>
            <a:pPr lvl="0"/>
            <a:r>
              <a:rPr lang="en-US"/>
              <a:t>(</a:t>
            </a:r>
            <a:r>
              <a:rPr lang="en-US">
                <a:hlinkClick r:id="rId7"/>
              </a:rPr>
              <a:t>https://www.computerhope.com/jargon/s/scam.htm</a:t>
            </a:r>
            <a:r>
              <a:rPr lang="en-US"/>
              <a:t>)</a:t>
            </a:r>
          </a:p>
        </p:txBody>
      </p:sp>
    </p:spTree>
    <p:extLst>
      <p:ext uri="{BB962C8B-B14F-4D97-AF65-F5344CB8AC3E}">
        <p14:creationId xmlns:p14="http://schemas.microsoft.com/office/powerpoint/2010/main" val="2893490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1C69197-A69D-4F69-9546-7994B7096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3441BDCF-5B17-454A-A929-09609CDCBDA4}"/>
              </a:ext>
            </a:extLst>
          </p:cNvPr>
          <p:cNvSpPr>
            <a:spLocks noGrp="1"/>
          </p:cNvSpPr>
          <p:nvPr>
            <p:ph type="title"/>
          </p:nvPr>
        </p:nvSpPr>
        <p:spPr>
          <a:xfrm>
            <a:off x="1251678" y="382385"/>
            <a:ext cx="10178322" cy="1492132"/>
          </a:xfrm>
        </p:spPr>
        <p:txBody>
          <a:bodyPr anchor="ctr">
            <a:normAutofit/>
          </a:bodyPr>
          <a:lstStyle/>
          <a:p>
            <a:r>
              <a:rPr lang="en-US" dirty="0"/>
              <a:t>Other types of scams</a:t>
            </a:r>
          </a:p>
        </p:txBody>
      </p:sp>
      <p:sp>
        <p:nvSpPr>
          <p:cNvPr id="12" name="Freeform 6">
            <a:extLst>
              <a:ext uri="{FF2B5EF4-FFF2-40B4-BE49-F238E27FC236}">
                <a16:creationId xmlns:a16="http://schemas.microsoft.com/office/drawing/2014/main" id="{370CC95A-F4E4-4383-A0B0-7487B4C94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4" name="Rectangle 13">
            <a:extLst>
              <a:ext uri="{FF2B5EF4-FFF2-40B4-BE49-F238E27FC236}">
                <a16:creationId xmlns:a16="http://schemas.microsoft.com/office/drawing/2014/main" id="{7B20D11A-6223-4CBA-9C52-7B65CF90A0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D435CD90-21D3-4E27-94CE-C99375CC0E5E}"/>
              </a:ext>
            </a:extLst>
          </p:cNvPr>
          <p:cNvGraphicFramePr>
            <a:graphicFrameLocks noGrp="1"/>
          </p:cNvGraphicFramePr>
          <p:nvPr>
            <p:ph idx="1"/>
            <p:extLst>
              <p:ext uri="{D42A27DB-BD31-4B8C-83A1-F6EECF244321}">
                <p14:modId xmlns:p14="http://schemas.microsoft.com/office/powerpoint/2010/main" val="202395856"/>
              </p:ext>
            </p:extLst>
          </p:nvPr>
        </p:nvGraphicFramePr>
        <p:xfrm>
          <a:off x="1250950" y="1438275"/>
          <a:ext cx="10179050" cy="541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1121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D6CB-63A1-48ED-9FD8-ACBB66FEC551}"/>
              </a:ext>
            </a:extLst>
          </p:cNvPr>
          <p:cNvSpPr>
            <a:spLocks noGrp="1"/>
          </p:cNvSpPr>
          <p:nvPr>
            <p:ph type="title"/>
          </p:nvPr>
        </p:nvSpPr>
        <p:spPr>
          <a:xfrm>
            <a:off x="1251678" y="172835"/>
            <a:ext cx="10178322" cy="1492132"/>
          </a:xfrm>
        </p:spPr>
        <p:txBody>
          <a:bodyPr anchor="ctr">
            <a:normAutofit/>
          </a:bodyPr>
          <a:lstStyle/>
          <a:p>
            <a:r>
              <a:rPr lang="en-US" dirty="0"/>
              <a:t>Update security breaches</a:t>
            </a:r>
          </a:p>
        </p:txBody>
      </p:sp>
      <p:graphicFrame>
        <p:nvGraphicFramePr>
          <p:cNvPr id="5" name="Content Placeholder 2">
            <a:extLst>
              <a:ext uri="{FF2B5EF4-FFF2-40B4-BE49-F238E27FC236}">
                <a16:creationId xmlns:a16="http://schemas.microsoft.com/office/drawing/2014/main" id="{BF252F75-5EBE-4917-A62A-B719DB500A23}"/>
              </a:ext>
            </a:extLst>
          </p:cNvPr>
          <p:cNvGraphicFramePr>
            <a:graphicFrameLocks noGrp="1"/>
          </p:cNvGraphicFramePr>
          <p:nvPr>
            <p:ph idx="1"/>
            <p:extLst>
              <p:ext uri="{D42A27DB-BD31-4B8C-83A1-F6EECF244321}">
                <p14:modId xmlns:p14="http://schemas.microsoft.com/office/powerpoint/2010/main" val="129932173"/>
              </p:ext>
            </p:extLst>
          </p:nvPr>
        </p:nvGraphicFramePr>
        <p:xfrm>
          <a:off x="332647" y="1400175"/>
          <a:ext cx="11564078" cy="5457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981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3EEC40-1E6A-4BA4-90CA-0E9CB6D62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CC359992-8A4E-405C-A29B-14FC2FC13924}"/>
              </a:ext>
            </a:extLst>
          </p:cNvPr>
          <p:cNvSpPr>
            <a:spLocks noGrp="1"/>
          </p:cNvSpPr>
          <p:nvPr>
            <p:ph type="title"/>
          </p:nvPr>
        </p:nvSpPr>
        <p:spPr>
          <a:xfrm>
            <a:off x="8050787" y="482322"/>
            <a:ext cx="3656581" cy="5571624"/>
          </a:xfrm>
        </p:spPr>
        <p:txBody>
          <a:bodyPr anchor="ctr">
            <a:normAutofit/>
          </a:bodyPr>
          <a:lstStyle/>
          <a:p>
            <a:r>
              <a:rPr lang="en-US" dirty="0"/>
              <a:t>What if I’m Being Scammed Right now</a:t>
            </a:r>
          </a:p>
        </p:txBody>
      </p:sp>
      <p:sp>
        <p:nvSpPr>
          <p:cNvPr id="12" name="Freeform 10">
            <a:extLst>
              <a:ext uri="{FF2B5EF4-FFF2-40B4-BE49-F238E27FC236}">
                <a16:creationId xmlns:a16="http://schemas.microsoft.com/office/drawing/2014/main" id="{23E5B0A1-62AF-4842-80C0-74DA087E9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4" name="Rectangle 13">
            <a:extLst>
              <a:ext uri="{FF2B5EF4-FFF2-40B4-BE49-F238E27FC236}">
                <a16:creationId xmlns:a16="http://schemas.microsoft.com/office/drawing/2014/main" id="{42AB6772-4EB6-467C-BDF3-6F1E3D125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24F9E19-87A3-40AB-A9DB-81C4B9459B8C}"/>
              </a:ext>
            </a:extLst>
          </p:cNvPr>
          <p:cNvGraphicFramePr>
            <a:graphicFrameLocks noGrp="1"/>
          </p:cNvGraphicFramePr>
          <p:nvPr>
            <p:ph idx="1"/>
            <p:extLst>
              <p:ext uri="{D42A27DB-BD31-4B8C-83A1-F6EECF244321}">
                <p14:modId xmlns:p14="http://schemas.microsoft.com/office/powerpoint/2010/main" val="2178597780"/>
              </p:ext>
            </p:extLst>
          </p:nvPr>
        </p:nvGraphicFramePr>
        <p:xfrm>
          <a:off x="283464" y="0"/>
          <a:ext cx="6974586"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4235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dirty="0">
                <a:solidFill>
                  <a:schemeClr val="tx1"/>
                </a:solidFill>
              </a:rPr>
              <a:t>Part </a:t>
            </a:r>
            <a:r>
              <a:rPr lang="en-US" sz="7200" dirty="0" err="1">
                <a:solidFill>
                  <a:schemeClr val="tx1"/>
                </a:solidFill>
              </a:rPr>
              <a:t>iV</a:t>
            </a:r>
            <a:r>
              <a:rPr lang="en-US" sz="7200" dirty="0">
                <a:solidFill>
                  <a:schemeClr val="tx1"/>
                </a:solidFill>
              </a:rPr>
              <a:t>:</a:t>
            </a:r>
            <a:br>
              <a:rPr lang="en-US" sz="7200" dirty="0">
                <a:solidFill>
                  <a:schemeClr val="tx1"/>
                </a:solidFill>
              </a:rPr>
            </a:br>
            <a:r>
              <a:rPr lang="en-US" sz="7200" dirty="0">
                <a:solidFill>
                  <a:schemeClr val="tx1"/>
                </a:solidFill>
              </a:rPr>
              <a:t>Social</a:t>
            </a:r>
            <a:br>
              <a:rPr lang="en-US" sz="7200" dirty="0">
                <a:solidFill>
                  <a:schemeClr val="tx1"/>
                </a:solidFill>
              </a:rPr>
            </a:br>
            <a:r>
              <a:rPr lang="en-US" sz="7200" dirty="0">
                <a:solidFill>
                  <a:schemeClr val="tx1"/>
                </a:solidFill>
              </a:rPr>
              <a:t>Engineering</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Gathering intel about you to take your money and your identity</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321959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410083EC-821B-4DB9-A2D8-252DD791B8CB}"/>
              </a:ext>
            </a:extLst>
          </p:cNvPr>
          <p:cNvSpPr>
            <a:spLocks noGrp="1"/>
          </p:cNvSpPr>
          <p:nvPr>
            <p:ph type="title"/>
          </p:nvPr>
        </p:nvSpPr>
        <p:spPr>
          <a:xfrm>
            <a:off x="612989" y="776175"/>
            <a:ext cx="3990455" cy="5305650"/>
          </a:xfrm>
        </p:spPr>
        <p:txBody>
          <a:bodyPr anchor="b">
            <a:normAutofit/>
          </a:bodyPr>
          <a:lstStyle/>
          <a:p>
            <a:r>
              <a:rPr lang="en-US" dirty="0"/>
              <a:t>Social engineering defined</a:t>
            </a:r>
          </a:p>
        </p:txBody>
      </p:sp>
      <p:sp>
        <p:nvSpPr>
          <p:cNvPr id="3" name="Content Placeholder 2">
            <a:extLst>
              <a:ext uri="{FF2B5EF4-FFF2-40B4-BE49-F238E27FC236}">
                <a16:creationId xmlns:a16="http://schemas.microsoft.com/office/drawing/2014/main" id="{FB495C45-EDA6-4740-8FF2-868AE7472A68}"/>
              </a:ext>
            </a:extLst>
          </p:cNvPr>
          <p:cNvSpPr>
            <a:spLocks noGrp="1"/>
          </p:cNvSpPr>
          <p:nvPr>
            <p:ph idx="1"/>
          </p:nvPr>
        </p:nvSpPr>
        <p:spPr>
          <a:xfrm>
            <a:off x="5246914" y="870113"/>
            <a:ext cx="6183086" cy="5117775"/>
          </a:xfrm>
        </p:spPr>
        <p:txBody>
          <a:bodyPr anchor="ctr">
            <a:normAutofit/>
          </a:bodyPr>
          <a:lstStyle/>
          <a:p>
            <a:r>
              <a:rPr lang="en-US" dirty="0"/>
              <a:t>the art of manipulating people so they give up confidential information. The types of information these criminals are seeking can vary, but when individuals are targeted the criminals are usually trying to trick you into giving them your passwords or bank information, or access your computer to secretly install malicious software–that will give them access to your passwords and bank information as well as giving them control over your computer.</a:t>
            </a:r>
          </a:p>
        </p:txBody>
      </p:sp>
      <p:sp>
        <p:nvSpPr>
          <p:cNvPr id="9" name="TextBox 8">
            <a:extLst>
              <a:ext uri="{FF2B5EF4-FFF2-40B4-BE49-F238E27FC236}">
                <a16:creationId xmlns:a16="http://schemas.microsoft.com/office/drawing/2014/main" id="{C2AC0F1E-5A71-4D4E-B470-CDDB0C2B2A1A}"/>
              </a:ext>
            </a:extLst>
          </p:cNvPr>
          <p:cNvSpPr txBox="1"/>
          <p:nvPr/>
        </p:nvSpPr>
        <p:spPr>
          <a:xfrm>
            <a:off x="1897426" y="6296762"/>
            <a:ext cx="8886825" cy="369332"/>
          </a:xfrm>
          <a:prstGeom prst="rect">
            <a:avLst/>
          </a:prstGeom>
          <a:noFill/>
        </p:spPr>
        <p:txBody>
          <a:bodyPr wrap="square" rtlCol="0">
            <a:spAutoFit/>
          </a:bodyPr>
          <a:lstStyle/>
          <a:p>
            <a:pPr algn="ctr"/>
            <a:r>
              <a:rPr lang="en-US" dirty="0">
                <a:hlinkClick r:id="rId2"/>
              </a:rPr>
              <a:t>https://www.webroot.com/us/en/resources/tips-articles/what-is-social-engineering</a:t>
            </a:r>
            <a:r>
              <a:rPr lang="en-US" dirty="0"/>
              <a:t> </a:t>
            </a:r>
          </a:p>
        </p:txBody>
      </p:sp>
    </p:spTree>
    <p:extLst>
      <p:ext uri="{BB962C8B-B14F-4D97-AF65-F5344CB8AC3E}">
        <p14:creationId xmlns:p14="http://schemas.microsoft.com/office/powerpoint/2010/main" val="936002127"/>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5D5B5-F9F9-4EFD-BF3A-718B91BFA05F}"/>
              </a:ext>
            </a:extLst>
          </p:cNvPr>
          <p:cNvSpPr>
            <a:spLocks noGrp="1"/>
          </p:cNvSpPr>
          <p:nvPr>
            <p:ph type="title"/>
          </p:nvPr>
        </p:nvSpPr>
        <p:spPr>
          <a:xfrm>
            <a:off x="1251679" y="645107"/>
            <a:ext cx="3384329" cy="5408839"/>
          </a:xfrm>
        </p:spPr>
        <p:txBody>
          <a:bodyPr anchor="ctr">
            <a:normAutofit/>
          </a:bodyPr>
          <a:lstStyle/>
          <a:p>
            <a:r>
              <a:rPr lang="en-US" sz="4000"/>
              <a:t>PII: Personally Identifiable  Information</a:t>
            </a:r>
          </a:p>
        </p:txBody>
      </p:sp>
      <p:graphicFrame>
        <p:nvGraphicFramePr>
          <p:cNvPr id="5" name="Content Placeholder 2">
            <a:extLst>
              <a:ext uri="{FF2B5EF4-FFF2-40B4-BE49-F238E27FC236}">
                <a16:creationId xmlns:a16="http://schemas.microsoft.com/office/drawing/2014/main" id="{05336702-91D9-44F8-8713-5DD5BE935599}"/>
              </a:ext>
            </a:extLst>
          </p:cNvPr>
          <p:cNvGraphicFramePr>
            <a:graphicFrameLocks noGrp="1"/>
          </p:cNvGraphicFramePr>
          <p:nvPr>
            <p:ph idx="1"/>
            <p:extLst>
              <p:ext uri="{D42A27DB-BD31-4B8C-83A1-F6EECF244321}">
                <p14:modId xmlns:p14="http://schemas.microsoft.com/office/powerpoint/2010/main" val="1171612377"/>
              </p:ext>
            </p:extLst>
          </p:nvPr>
        </p:nvGraphicFramePr>
        <p:xfrm>
          <a:off x="5280025" y="644525"/>
          <a:ext cx="5994400" cy="5409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EDACC669-66FF-4B8D-AA40-EE26BDA3922F}"/>
              </a:ext>
            </a:extLst>
          </p:cNvPr>
          <p:cNvSpPr/>
          <p:nvPr/>
        </p:nvSpPr>
        <p:spPr>
          <a:xfrm>
            <a:off x="1084627" y="6339696"/>
            <a:ext cx="10022746" cy="369332"/>
          </a:xfrm>
          <a:prstGeom prst="rect">
            <a:avLst/>
          </a:prstGeom>
        </p:spPr>
        <p:txBody>
          <a:bodyPr wrap="square">
            <a:spAutoFit/>
          </a:bodyPr>
          <a:lstStyle/>
          <a:p>
            <a:pPr algn="ctr"/>
            <a:r>
              <a:rPr lang="en-US" dirty="0">
                <a:hlinkClick r:id="rId7"/>
              </a:rPr>
              <a:t>https://www.lifelock.com/learn-identity-theft-resources-what-is-personally-identifiable-information.html</a:t>
            </a:r>
            <a:r>
              <a:rPr lang="en-US" dirty="0"/>
              <a:t> </a:t>
            </a:r>
          </a:p>
        </p:txBody>
      </p:sp>
    </p:spTree>
    <p:extLst>
      <p:ext uri="{BB962C8B-B14F-4D97-AF65-F5344CB8AC3E}">
        <p14:creationId xmlns:p14="http://schemas.microsoft.com/office/powerpoint/2010/main" val="2452726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5490F-41F7-4EEC-80D4-387AE025D212}"/>
              </a:ext>
            </a:extLst>
          </p:cNvPr>
          <p:cNvSpPr>
            <a:spLocks noGrp="1"/>
          </p:cNvSpPr>
          <p:nvPr>
            <p:ph type="title"/>
          </p:nvPr>
        </p:nvSpPr>
        <p:spPr>
          <a:xfrm>
            <a:off x="1251678" y="382385"/>
            <a:ext cx="10178322" cy="1492132"/>
          </a:xfrm>
        </p:spPr>
        <p:txBody>
          <a:bodyPr anchor="ctr">
            <a:normAutofit/>
          </a:bodyPr>
          <a:lstStyle/>
          <a:p>
            <a:r>
              <a:rPr lang="en-US" dirty="0"/>
              <a:t>Why should you be concerned about this?</a:t>
            </a:r>
          </a:p>
        </p:txBody>
      </p:sp>
      <p:graphicFrame>
        <p:nvGraphicFramePr>
          <p:cNvPr id="5" name="Content Placeholder 2">
            <a:extLst>
              <a:ext uri="{FF2B5EF4-FFF2-40B4-BE49-F238E27FC236}">
                <a16:creationId xmlns:a16="http://schemas.microsoft.com/office/drawing/2014/main" id="{CD5A1D9B-C79A-4FF6-8ABD-E4902CD04C80}"/>
              </a:ext>
            </a:extLst>
          </p:cNvPr>
          <p:cNvGraphicFramePr>
            <a:graphicFrameLocks noGrp="1"/>
          </p:cNvGraphicFramePr>
          <p:nvPr>
            <p:ph idx="1"/>
            <p:extLst>
              <p:ext uri="{D42A27DB-BD31-4B8C-83A1-F6EECF244321}">
                <p14:modId xmlns:p14="http://schemas.microsoft.com/office/powerpoint/2010/main" val="1636911232"/>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98001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dirty="0">
                <a:solidFill>
                  <a:schemeClr val="tx1"/>
                </a:solidFill>
              </a:rPr>
              <a:t>Part v:</a:t>
            </a:r>
            <a:br>
              <a:rPr lang="en-US" sz="7200" dirty="0">
                <a:solidFill>
                  <a:schemeClr val="tx1"/>
                </a:solidFill>
              </a:rPr>
            </a:br>
            <a:r>
              <a:rPr lang="en-US" sz="7200" dirty="0">
                <a:solidFill>
                  <a:schemeClr val="tx1"/>
                </a:solidFill>
              </a:rPr>
              <a:t>securing</a:t>
            </a:r>
            <a:br>
              <a:rPr lang="en-US" sz="7200" dirty="0">
                <a:solidFill>
                  <a:schemeClr val="tx1"/>
                </a:solidFill>
              </a:rPr>
            </a:br>
            <a:r>
              <a:rPr lang="en-US" sz="7200" dirty="0">
                <a:solidFill>
                  <a:schemeClr val="tx1"/>
                </a:solidFill>
              </a:rPr>
              <a:t>your online</a:t>
            </a:r>
            <a:br>
              <a:rPr lang="en-US" sz="7200" dirty="0">
                <a:solidFill>
                  <a:schemeClr val="tx1"/>
                </a:solidFill>
              </a:rPr>
            </a:br>
            <a:r>
              <a:rPr lang="en-US" sz="7200" dirty="0">
                <a:solidFill>
                  <a:schemeClr val="tx1"/>
                </a:solidFill>
              </a:rPr>
              <a:t>presence</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How to fight and take back your control</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685769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055A-BD70-43C8-97FF-2205BB9735D7}"/>
              </a:ext>
            </a:extLst>
          </p:cNvPr>
          <p:cNvSpPr>
            <a:spLocks noGrp="1"/>
          </p:cNvSpPr>
          <p:nvPr>
            <p:ph type="title"/>
          </p:nvPr>
        </p:nvSpPr>
        <p:spPr>
          <a:xfrm>
            <a:off x="1251678" y="382385"/>
            <a:ext cx="10178322" cy="1492132"/>
          </a:xfrm>
        </p:spPr>
        <p:txBody>
          <a:bodyPr anchor="ctr">
            <a:normAutofit/>
          </a:bodyPr>
          <a:lstStyle/>
          <a:p>
            <a:r>
              <a:rPr lang="en-US" dirty="0"/>
              <a:t>Browsing the internet</a:t>
            </a:r>
            <a:endParaRPr lang="en-US"/>
          </a:p>
        </p:txBody>
      </p:sp>
      <p:graphicFrame>
        <p:nvGraphicFramePr>
          <p:cNvPr id="19" name="Content Placeholder 2">
            <a:extLst>
              <a:ext uri="{FF2B5EF4-FFF2-40B4-BE49-F238E27FC236}">
                <a16:creationId xmlns:a16="http://schemas.microsoft.com/office/drawing/2014/main" id="{083B03D8-DE73-4BF7-96DD-DCB71BB39D8C}"/>
              </a:ext>
            </a:extLst>
          </p:cNvPr>
          <p:cNvGraphicFramePr>
            <a:graphicFrameLocks noGrp="1"/>
          </p:cNvGraphicFramePr>
          <p:nvPr>
            <p:ph idx="1"/>
            <p:extLst>
              <p:ext uri="{D42A27DB-BD31-4B8C-83A1-F6EECF244321}">
                <p14:modId xmlns:p14="http://schemas.microsoft.com/office/powerpoint/2010/main" val="1206255116"/>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5899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FD452-D637-4BDD-8F37-F60768420768}"/>
              </a:ext>
            </a:extLst>
          </p:cNvPr>
          <p:cNvSpPr>
            <a:spLocks noGrp="1"/>
          </p:cNvSpPr>
          <p:nvPr>
            <p:ph type="title"/>
          </p:nvPr>
        </p:nvSpPr>
        <p:spPr>
          <a:xfrm>
            <a:off x="1251678" y="382385"/>
            <a:ext cx="10178322" cy="1492132"/>
          </a:xfrm>
        </p:spPr>
        <p:txBody>
          <a:bodyPr anchor="ctr">
            <a:normAutofit/>
          </a:bodyPr>
          <a:lstStyle/>
          <a:p>
            <a:r>
              <a:rPr lang="en-US" dirty="0"/>
              <a:t>Course objectives</a:t>
            </a:r>
          </a:p>
        </p:txBody>
      </p:sp>
      <p:graphicFrame>
        <p:nvGraphicFramePr>
          <p:cNvPr id="5" name="Content Placeholder 2">
            <a:extLst>
              <a:ext uri="{FF2B5EF4-FFF2-40B4-BE49-F238E27FC236}">
                <a16:creationId xmlns:a16="http://schemas.microsoft.com/office/drawing/2014/main" id="{5CB1756A-3186-4687-822C-62C17076E46C}"/>
              </a:ext>
            </a:extLst>
          </p:cNvPr>
          <p:cNvGraphicFramePr>
            <a:graphicFrameLocks noGrp="1"/>
          </p:cNvGraphicFramePr>
          <p:nvPr>
            <p:ph idx="1"/>
            <p:extLst>
              <p:ext uri="{D42A27DB-BD31-4B8C-83A1-F6EECF244321}">
                <p14:modId xmlns:p14="http://schemas.microsoft.com/office/powerpoint/2010/main" val="1065615013"/>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4158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444A-092D-4E7E-8FBE-08F32F45DD99}"/>
              </a:ext>
            </a:extLst>
          </p:cNvPr>
          <p:cNvSpPr>
            <a:spLocks noGrp="1"/>
          </p:cNvSpPr>
          <p:nvPr>
            <p:ph type="title"/>
          </p:nvPr>
        </p:nvSpPr>
        <p:spPr>
          <a:xfrm>
            <a:off x="1251678" y="382385"/>
            <a:ext cx="10178322" cy="1492132"/>
          </a:xfrm>
        </p:spPr>
        <p:txBody>
          <a:bodyPr anchor="ctr">
            <a:normAutofit/>
          </a:bodyPr>
          <a:lstStyle/>
          <a:p>
            <a:r>
              <a:rPr lang="en-US" dirty="0"/>
              <a:t>L.D.S.B.</a:t>
            </a:r>
          </a:p>
        </p:txBody>
      </p:sp>
      <p:graphicFrame>
        <p:nvGraphicFramePr>
          <p:cNvPr id="5" name="Content Placeholder 2">
            <a:extLst>
              <a:ext uri="{FF2B5EF4-FFF2-40B4-BE49-F238E27FC236}">
                <a16:creationId xmlns:a16="http://schemas.microsoft.com/office/drawing/2014/main" id="{886F2F49-B6B8-4C35-82A1-75C8C169E515}"/>
              </a:ext>
            </a:extLst>
          </p:cNvPr>
          <p:cNvGraphicFramePr>
            <a:graphicFrameLocks noGrp="1"/>
          </p:cNvGraphicFramePr>
          <p:nvPr>
            <p:ph idx="1"/>
            <p:extLst>
              <p:ext uri="{D42A27DB-BD31-4B8C-83A1-F6EECF244321}">
                <p14:modId xmlns:p14="http://schemas.microsoft.com/office/powerpoint/2010/main" val="1118961626"/>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045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2DF9C-9B44-4A50-B7DD-8A7F0EC709F0}"/>
              </a:ext>
            </a:extLst>
          </p:cNvPr>
          <p:cNvSpPr>
            <a:spLocks noGrp="1"/>
          </p:cNvSpPr>
          <p:nvPr>
            <p:ph type="title"/>
          </p:nvPr>
        </p:nvSpPr>
        <p:spPr>
          <a:xfrm>
            <a:off x="1251678" y="382385"/>
            <a:ext cx="10178322" cy="1492132"/>
          </a:xfrm>
        </p:spPr>
        <p:txBody>
          <a:bodyPr anchor="ctr">
            <a:normAutofit/>
          </a:bodyPr>
          <a:lstStyle/>
          <a:p>
            <a:r>
              <a:rPr lang="en-US" dirty="0"/>
              <a:t>Old equipment and the next phase in life</a:t>
            </a:r>
          </a:p>
        </p:txBody>
      </p:sp>
      <p:graphicFrame>
        <p:nvGraphicFramePr>
          <p:cNvPr id="5" name="Content Placeholder 2">
            <a:extLst>
              <a:ext uri="{FF2B5EF4-FFF2-40B4-BE49-F238E27FC236}">
                <a16:creationId xmlns:a16="http://schemas.microsoft.com/office/drawing/2014/main" id="{478D122D-A2F9-47E3-8622-B4B44A79DE5E}"/>
              </a:ext>
            </a:extLst>
          </p:cNvPr>
          <p:cNvGraphicFramePr>
            <a:graphicFrameLocks noGrp="1"/>
          </p:cNvGraphicFramePr>
          <p:nvPr>
            <p:ph idx="1"/>
            <p:extLst>
              <p:ext uri="{D42A27DB-BD31-4B8C-83A1-F6EECF244321}">
                <p14:modId xmlns:p14="http://schemas.microsoft.com/office/powerpoint/2010/main" val="1623673098"/>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0964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C6C78-26CC-4F01-AAF1-C99D8BB8356A}"/>
              </a:ext>
            </a:extLst>
          </p:cNvPr>
          <p:cNvSpPr>
            <a:spLocks noGrp="1"/>
          </p:cNvSpPr>
          <p:nvPr>
            <p:ph type="title"/>
          </p:nvPr>
        </p:nvSpPr>
        <p:spPr>
          <a:xfrm>
            <a:off x="1251678" y="382385"/>
            <a:ext cx="10178322" cy="1492132"/>
          </a:xfrm>
        </p:spPr>
        <p:txBody>
          <a:bodyPr anchor="ctr">
            <a:normAutofit/>
          </a:bodyPr>
          <a:lstStyle/>
          <a:p>
            <a:r>
              <a:rPr lang="en-US"/>
              <a:t>Redacting shared info</a:t>
            </a:r>
          </a:p>
        </p:txBody>
      </p:sp>
      <p:graphicFrame>
        <p:nvGraphicFramePr>
          <p:cNvPr id="7" name="Content Placeholder 2">
            <a:extLst>
              <a:ext uri="{FF2B5EF4-FFF2-40B4-BE49-F238E27FC236}">
                <a16:creationId xmlns:a16="http://schemas.microsoft.com/office/drawing/2014/main" id="{E77CA5F9-FAC9-4695-8A55-0285658D1FA0}"/>
              </a:ext>
            </a:extLst>
          </p:cNvPr>
          <p:cNvGraphicFramePr>
            <a:graphicFrameLocks noGrp="1"/>
          </p:cNvGraphicFramePr>
          <p:nvPr>
            <p:ph idx="1"/>
            <p:extLst>
              <p:ext uri="{D42A27DB-BD31-4B8C-83A1-F6EECF244321}">
                <p14:modId xmlns:p14="http://schemas.microsoft.com/office/powerpoint/2010/main" val="2069949870"/>
              </p:ext>
            </p:extLst>
          </p:nvPr>
        </p:nvGraphicFramePr>
        <p:xfrm>
          <a:off x="1250950" y="1524000"/>
          <a:ext cx="1017905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0189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dirty="0">
                <a:solidFill>
                  <a:schemeClr val="tx1"/>
                </a:solidFill>
              </a:rPr>
              <a:t>Part vi:</a:t>
            </a:r>
            <a:br>
              <a:rPr lang="en-US" sz="7200" dirty="0">
                <a:solidFill>
                  <a:schemeClr val="tx1"/>
                </a:solidFill>
              </a:rPr>
            </a:br>
            <a:r>
              <a:rPr lang="en-US" sz="7200" dirty="0">
                <a:solidFill>
                  <a:schemeClr val="tx1"/>
                </a:solidFill>
              </a:rPr>
              <a:t>defensive programs</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Tools to help you secure your identity and online presence</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151368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AF8F021D-E17C-4692-BC36-88810FC4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7CD72B76-F530-4B0E-9C3B-908AD8AEC308}"/>
              </a:ext>
            </a:extLst>
          </p:cNvPr>
          <p:cNvSpPr>
            <a:spLocks noGrp="1"/>
          </p:cNvSpPr>
          <p:nvPr>
            <p:ph type="title"/>
          </p:nvPr>
        </p:nvSpPr>
        <p:spPr>
          <a:xfrm>
            <a:off x="754144" y="484631"/>
            <a:ext cx="6340519" cy="1638469"/>
          </a:xfrm>
        </p:spPr>
        <p:txBody>
          <a:bodyPr>
            <a:normAutofit/>
          </a:bodyPr>
          <a:lstStyle/>
          <a:p>
            <a:r>
              <a:rPr lang="en-US" sz="3600"/>
              <a:t>Firewalls, Anti-virus, and malware detection programs</a:t>
            </a:r>
          </a:p>
        </p:txBody>
      </p:sp>
      <p:sp>
        <p:nvSpPr>
          <p:cNvPr id="12" name="Rectangle 11">
            <a:extLst>
              <a:ext uri="{FF2B5EF4-FFF2-40B4-BE49-F238E27FC236}">
                <a16:creationId xmlns:a16="http://schemas.microsoft.com/office/drawing/2014/main" id="{F3734912-26F1-4F15-9124-B7468676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4419D7C8-1927-4496-A3DF-E86CCC503003}"/>
              </a:ext>
            </a:extLst>
          </p:cNvPr>
          <p:cNvSpPr>
            <a:spLocks noGrp="1"/>
          </p:cNvSpPr>
          <p:nvPr>
            <p:ph idx="1"/>
          </p:nvPr>
        </p:nvSpPr>
        <p:spPr>
          <a:xfrm>
            <a:off x="765051" y="2443140"/>
            <a:ext cx="6306309" cy="3930227"/>
          </a:xfrm>
        </p:spPr>
        <p:txBody>
          <a:bodyPr>
            <a:normAutofit/>
          </a:bodyPr>
          <a:lstStyle/>
          <a:p>
            <a:r>
              <a:rPr lang="en-US">
                <a:solidFill>
                  <a:srgbClr val="000000"/>
                </a:solidFill>
                <a:hlinkClick r:id="rId2"/>
              </a:rPr>
              <a:t>https://www.eset.com/us/</a:t>
            </a:r>
            <a:endParaRPr lang="en-US">
              <a:solidFill>
                <a:srgbClr val="000000"/>
              </a:solidFill>
            </a:endParaRPr>
          </a:p>
          <a:p>
            <a:r>
              <a:rPr lang="en-US">
                <a:solidFill>
                  <a:srgbClr val="000000"/>
                </a:solidFill>
                <a:hlinkClick r:id="rId3"/>
              </a:rPr>
              <a:t>https://us.norton.com/</a:t>
            </a:r>
            <a:endParaRPr lang="en-US">
              <a:solidFill>
                <a:srgbClr val="000000"/>
              </a:solidFill>
            </a:endParaRPr>
          </a:p>
          <a:p>
            <a:r>
              <a:rPr lang="en-US">
                <a:solidFill>
                  <a:srgbClr val="000000"/>
                </a:solidFill>
                <a:hlinkClick r:id="rId4"/>
              </a:rPr>
              <a:t>https://www.malwarebytes.com/</a:t>
            </a:r>
            <a:endParaRPr lang="en-US">
              <a:solidFill>
                <a:srgbClr val="000000"/>
              </a:solidFill>
            </a:endParaRPr>
          </a:p>
          <a:p>
            <a:r>
              <a:rPr lang="en-US">
                <a:solidFill>
                  <a:srgbClr val="000000"/>
                </a:solidFill>
                <a:hlinkClick r:id="rId5"/>
              </a:rPr>
              <a:t>https://www.pfsense.org/</a:t>
            </a:r>
            <a:endParaRPr lang="en-US">
              <a:solidFill>
                <a:srgbClr val="000000"/>
              </a:solidFill>
            </a:endParaRPr>
          </a:p>
          <a:p>
            <a:r>
              <a:rPr lang="en-US">
                <a:solidFill>
                  <a:srgbClr val="000000"/>
                </a:solidFill>
                <a:hlinkClick r:id="rId6"/>
              </a:rPr>
              <a:t>https://www.microsoft.com/en-us/windows/comprehensive-security</a:t>
            </a:r>
            <a:endParaRPr lang="en-US">
              <a:solidFill>
                <a:srgbClr val="000000"/>
              </a:solidFill>
            </a:endParaRPr>
          </a:p>
          <a:p>
            <a:endParaRPr lang="en-US">
              <a:solidFill>
                <a:srgbClr val="000000"/>
              </a:solidFill>
            </a:endParaRPr>
          </a:p>
          <a:p>
            <a:endParaRPr lang="en-US">
              <a:solidFill>
                <a:srgbClr val="000000"/>
              </a:solidFill>
            </a:endParaRPr>
          </a:p>
        </p:txBody>
      </p:sp>
      <p:pic>
        <p:nvPicPr>
          <p:cNvPr id="7" name="Graphic 6" descr="Computer">
            <a:extLst>
              <a:ext uri="{FF2B5EF4-FFF2-40B4-BE49-F238E27FC236}">
                <a16:creationId xmlns:a16="http://schemas.microsoft.com/office/drawing/2014/main" id="{386609F8-98D7-4FFD-9F14-9D6EF2D36B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0787" y="1600709"/>
            <a:ext cx="3656581" cy="3656581"/>
          </a:xfrm>
          <a:prstGeom prst="rect">
            <a:avLst/>
          </a:prstGeom>
        </p:spPr>
      </p:pic>
    </p:spTree>
    <p:extLst>
      <p:ext uri="{BB962C8B-B14F-4D97-AF65-F5344CB8AC3E}">
        <p14:creationId xmlns:p14="http://schemas.microsoft.com/office/powerpoint/2010/main" val="2862193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A8810A89-0FFE-4C4E-904F-4E01F025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4" name="Rectangle 13">
            <a:extLst>
              <a:ext uri="{FF2B5EF4-FFF2-40B4-BE49-F238E27FC236}">
                <a16:creationId xmlns:a16="http://schemas.microsoft.com/office/drawing/2014/main" id="{5420D737-9CCD-4CC9-9822-1BBA77341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69502608-1E7E-40B1-A632-7E0882458405}"/>
              </a:ext>
            </a:extLst>
          </p:cNvPr>
          <p:cNvSpPr>
            <a:spLocks noGrp="1"/>
          </p:cNvSpPr>
          <p:nvPr>
            <p:ph type="title"/>
          </p:nvPr>
        </p:nvSpPr>
        <p:spPr>
          <a:xfrm>
            <a:off x="1251678" y="382385"/>
            <a:ext cx="10178322" cy="1492132"/>
          </a:xfrm>
        </p:spPr>
        <p:txBody>
          <a:bodyPr vert="horz" lIns="91440" tIns="45720" rIns="91440" bIns="45720" rtlCol="0" anchor="t">
            <a:normAutofit/>
          </a:bodyPr>
          <a:lstStyle/>
          <a:p>
            <a:r>
              <a:rPr lang="en-US" dirty="0"/>
              <a:t>Router identity</a:t>
            </a:r>
          </a:p>
        </p:txBody>
      </p:sp>
      <p:sp>
        <p:nvSpPr>
          <p:cNvPr id="7" name="TextBox 6">
            <a:extLst>
              <a:ext uri="{FF2B5EF4-FFF2-40B4-BE49-F238E27FC236}">
                <a16:creationId xmlns:a16="http://schemas.microsoft.com/office/drawing/2014/main" id="{C95AC0DE-11B8-4154-B529-40952CF33AFA}"/>
              </a:ext>
            </a:extLst>
          </p:cNvPr>
          <p:cNvSpPr txBox="1"/>
          <p:nvPr/>
        </p:nvSpPr>
        <p:spPr>
          <a:xfrm>
            <a:off x="1251678" y="2286001"/>
            <a:ext cx="6015897" cy="3593591"/>
          </a:xfrm>
          <a:prstGeom prst="rect">
            <a:avLst/>
          </a:prstGeom>
        </p:spPr>
        <p:txBody>
          <a:bodyPr vert="horz" lIns="91440" tIns="45720" rIns="91440" bIns="45720" rtlCol="0">
            <a:normAutofit/>
          </a:bodyPr>
          <a:lstStyle/>
          <a:p>
            <a:pPr indent="-228600" defTabSz="914400">
              <a:spcBef>
                <a:spcPts val="700"/>
              </a:spcBef>
              <a:buClr>
                <a:schemeClr val="tx2"/>
              </a:buClr>
            </a:pPr>
            <a:r>
              <a:rPr lang="en-US" sz="1700" b="1">
                <a:solidFill>
                  <a:schemeClr val="tx1">
                    <a:lumMod val="65000"/>
                    <a:lumOff val="35000"/>
                  </a:schemeClr>
                </a:solidFill>
              </a:rPr>
              <a:t>Internet Gateway (Modem/Router) Nameplate</a:t>
            </a:r>
          </a:p>
          <a:p>
            <a:pPr marL="285750" indent="-228600" defTabSz="914400">
              <a:spcBef>
                <a:spcPts val="700"/>
              </a:spcBef>
              <a:buClr>
                <a:schemeClr val="tx2"/>
              </a:buClr>
              <a:buFont typeface="Arial" panose="020B0604020202020204" pitchFamily="34" charset="0"/>
              <a:buChar char="•"/>
            </a:pPr>
            <a:r>
              <a:rPr lang="en-US" sz="1700">
                <a:solidFill>
                  <a:schemeClr val="tx1">
                    <a:lumMod val="65000"/>
                    <a:lumOff val="35000"/>
                  </a:schemeClr>
                </a:solidFill>
              </a:rPr>
              <a:t>SSID – is the name of the gateway that you search for for WiFi</a:t>
            </a:r>
          </a:p>
          <a:p>
            <a:pPr marL="285750" indent="-228600" defTabSz="914400">
              <a:spcBef>
                <a:spcPts val="700"/>
              </a:spcBef>
              <a:buClr>
                <a:schemeClr val="tx2"/>
              </a:buClr>
              <a:buFont typeface="Arial" panose="020B0604020202020204" pitchFamily="34" charset="0"/>
              <a:buChar char="•"/>
            </a:pPr>
            <a:r>
              <a:rPr lang="en-US" sz="1700">
                <a:solidFill>
                  <a:schemeClr val="tx1">
                    <a:lumMod val="65000"/>
                    <a:lumOff val="35000"/>
                  </a:schemeClr>
                </a:solidFill>
              </a:rPr>
              <a:t>This SSID is standard on all models with the excepts of a few numbers at the end.</a:t>
            </a:r>
          </a:p>
          <a:p>
            <a:pPr marL="285750" indent="-228600" defTabSz="914400">
              <a:spcBef>
                <a:spcPts val="700"/>
              </a:spcBef>
              <a:buClr>
                <a:schemeClr val="tx2"/>
              </a:buClr>
              <a:buFont typeface="Arial" panose="020B0604020202020204" pitchFamily="34" charset="0"/>
              <a:buChar char="•"/>
            </a:pPr>
            <a:r>
              <a:rPr lang="en-US" sz="1700">
                <a:solidFill>
                  <a:schemeClr val="tx1">
                    <a:lumMod val="65000"/>
                    <a:lumOff val="35000"/>
                  </a:schemeClr>
                </a:solidFill>
              </a:rPr>
              <a:t>Default WiFi Password – each router comes standard with a generated password, which typical resembles the SSID</a:t>
            </a:r>
          </a:p>
          <a:p>
            <a:pPr marL="285750" indent="-228600" defTabSz="914400">
              <a:spcBef>
                <a:spcPts val="700"/>
              </a:spcBef>
              <a:buClr>
                <a:schemeClr val="tx2"/>
              </a:buClr>
              <a:buFont typeface="Arial" panose="020B0604020202020204" pitchFamily="34" charset="0"/>
              <a:buChar char="•"/>
            </a:pPr>
            <a:r>
              <a:rPr lang="en-US" sz="1700">
                <a:solidFill>
                  <a:schemeClr val="tx1">
                    <a:lumMod val="65000"/>
                    <a:lumOff val="35000"/>
                  </a:schemeClr>
                </a:solidFill>
              </a:rPr>
              <a:t>There are lists of these SSID numbers and default passwords out on the black market and can be used to access your home network.</a:t>
            </a:r>
          </a:p>
          <a:p>
            <a:pPr marL="285750" indent="-228600" defTabSz="914400">
              <a:spcBef>
                <a:spcPts val="700"/>
              </a:spcBef>
              <a:buClr>
                <a:schemeClr val="tx2"/>
              </a:buClr>
              <a:buFont typeface="Arial" panose="020B0604020202020204" pitchFamily="34" charset="0"/>
              <a:buChar char="•"/>
            </a:pPr>
            <a:r>
              <a:rPr lang="en-US" sz="1700">
                <a:solidFill>
                  <a:schemeClr val="tx1">
                    <a:lumMod val="65000"/>
                    <a:lumOff val="35000"/>
                  </a:schemeClr>
                </a:solidFill>
              </a:rPr>
              <a:t>To prevent this contact your Internet Service Provider (ISP) to help you change both your WiFi Password and SSID.</a:t>
            </a:r>
          </a:p>
          <a:p>
            <a:pPr indent="-228600" defTabSz="914400">
              <a:spcBef>
                <a:spcPts val="700"/>
              </a:spcBef>
              <a:buClr>
                <a:schemeClr val="tx2"/>
              </a:buClr>
            </a:pPr>
            <a:endParaRPr lang="en-US" sz="1700">
              <a:solidFill>
                <a:schemeClr val="tx1">
                  <a:lumMod val="65000"/>
                  <a:lumOff val="35000"/>
                </a:schemeClr>
              </a:solidFill>
            </a:endParaRPr>
          </a:p>
        </p:txBody>
      </p:sp>
      <p:pic>
        <p:nvPicPr>
          <p:cNvPr id="6" name="Picture 5" descr="A screenshot of a cell phone&#10;&#10;Description automatically generated">
            <a:extLst>
              <a:ext uri="{FF2B5EF4-FFF2-40B4-BE49-F238E27FC236}">
                <a16:creationId xmlns:a16="http://schemas.microsoft.com/office/drawing/2014/main" id="{817ACE29-D1A7-4F46-BFB7-2136C873BF6E}"/>
              </a:ext>
            </a:extLst>
          </p:cNvPr>
          <p:cNvPicPr>
            <a:picLocks noChangeAspect="1"/>
          </p:cNvPicPr>
          <p:nvPr/>
        </p:nvPicPr>
        <p:blipFill rotWithShape="1">
          <a:blip r:embed="rId2"/>
          <a:srcRect l="1234" r="29084" b="1"/>
          <a:stretch/>
        </p:blipFill>
        <p:spPr>
          <a:xfrm>
            <a:off x="7715250" y="2400300"/>
            <a:ext cx="3743323" cy="3505200"/>
          </a:xfrm>
          <a:prstGeom prst="rect">
            <a:avLst/>
          </a:prstGeom>
        </p:spPr>
      </p:pic>
    </p:spTree>
    <p:extLst>
      <p:ext uri="{BB962C8B-B14F-4D97-AF65-F5344CB8AC3E}">
        <p14:creationId xmlns:p14="http://schemas.microsoft.com/office/powerpoint/2010/main" val="4266728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E7A749-87EA-4581-96B2-D454CA0E99F7}"/>
              </a:ext>
            </a:extLst>
          </p:cNvPr>
          <p:cNvSpPr>
            <a:spLocks noGrp="1"/>
          </p:cNvSpPr>
          <p:nvPr>
            <p:ph type="title"/>
          </p:nvPr>
        </p:nvSpPr>
        <p:spPr>
          <a:xfrm>
            <a:off x="1251678" y="382385"/>
            <a:ext cx="10178322" cy="1492132"/>
          </a:xfrm>
        </p:spPr>
        <p:txBody>
          <a:bodyPr anchor="ctr">
            <a:normAutofit/>
          </a:bodyPr>
          <a:lstStyle/>
          <a:p>
            <a:r>
              <a:rPr lang="en-US" dirty="0" err="1"/>
              <a:t>WiFI</a:t>
            </a:r>
            <a:r>
              <a:rPr lang="en-US" dirty="0"/>
              <a:t> – Home and Public (open)</a:t>
            </a:r>
          </a:p>
        </p:txBody>
      </p:sp>
      <p:graphicFrame>
        <p:nvGraphicFramePr>
          <p:cNvPr id="6" name="Content Placeholder 3">
            <a:extLst>
              <a:ext uri="{FF2B5EF4-FFF2-40B4-BE49-F238E27FC236}">
                <a16:creationId xmlns:a16="http://schemas.microsoft.com/office/drawing/2014/main" id="{98CA05E8-608B-4EEC-AEA5-4AA25BA56D19}"/>
              </a:ext>
            </a:extLst>
          </p:cNvPr>
          <p:cNvGraphicFramePr>
            <a:graphicFrameLocks noGrp="1"/>
          </p:cNvGraphicFramePr>
          <p:nvPr>
            <p:ph idx="1"/>
            <p:extLst>
              <p:ext uri="{D42A27DB-BD31-4B8C-83A1-F6EECF244321}">
                <p14:modId xmlns:p14="http://schemas.microsoft.com/office/powerpoint/2010/main" val="1972903963"/>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0280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fontScale="90000"/>
          </a:bodyPr>
          <a:lstStyle/>
          <a:p>
            <a:r>
              <a:rPr lang="en-US" sz="7200" dirty="0">
                <a:solidFill>
                  <a:schemeClr val="tx1"/>
                </a:solidFill>
              </a:rPr>
              <a:t>Part vii:</a:t>
            </a:r>
            <a:br>
              <a:rPr lang="en-US" sz="7200" dirty="0">
                <a:solidFill>
                  <a:schemeClr val="tx1"/>
                </a:solidFill>
              </a:rPr>
            </a:br>
            <a:r>
              <a:rPr lang="en-US" sz="7200" dirty="0">
                <a:solidFill>
                  <a:schemeClr val="tx1"/>
                </a:solidFill>
              </a:rPr>
              <a:t>what to do after becoming a victim</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How to recover some sense of self after a scammer has attacked you</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30179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C017-B294-468F-AAD9-9A5FD2BA826E}"/>
              </a:ext>
            </a:extLst>
          </p:cNvPr>
          <p:cNvSpPr>
            <a:spLocks noGrp="1"/>
          </p:cNvSpPr>
          <p:nvPr>
            <p:ph type="title"/>
          </p:nvPr>
        </p:nvSpPr>
        <p:spPr>
          <a:xfrm>
            <a:off x="1251678" y="382385"/>
            <a:ext cx="10178322" cy="1492132"/>
          </a:xfrm>
        </p:spPr>
        <p:txBody>
          <a:bodyPr anchor="ctr">
            <a:normAutofit/>
          </a:bodyPr>
          <a:lstStyle/>
          <a:p>
            <a:r>
              <a:rPr lang="en-US" dirty="0"/>
              <a:t>Overview of Steps: SCRCC</a:t>
            </a:r>
          </a:p>
        </p:txBody>
      </p:sp>
      <p:graphicFrame>
        <p:nvGraphicFramePr>
          <p:cNvPr id="7" name="Content Placeholder 2">
            <a:extLst>
              <a:ext uri="{FF2B5EF4-FFF2-40B4-BE49-F238E27FC236}">
                <a16:creationId xmlns:a16="http://schemas.microsoft.com/office/drawing/2014/main" id="{2728CE9E-84A4-450F-8B1E-A41931387A89}"/>
              </a:ext>
            </a:extLst>
          </p:cNvPr>
          <p:cNvGraphicFramePr>
            <a:graphicFrameLocks noGrp="1"/>
          </p:cNvGraphicFramePr>
          <p:nvPr>
            <p:ph idx="1"/>
            <p:extLst>
              <p:ext uri="{D42A27DB-BD31-4B8C-83A1-F6EECF244321}">
                <p14:modId xmlns:p14="http://schemas.microsoft.com/office/powerpoint/2010/main" val="47498072"/>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14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28907-5A62-4745-9F17-5299C37C95A1}"/>
              </a:ext>
            </a:extLst>
          </p:cNvPr>
          <p:cNvSpPr>
            <a:spLocks noGrp="1"/>
          </p:cNvSpPr>
          <p:nvPr>
            <p:ph type="title"/>
          </p:nvPr>
        </p:nvSpPr>
        <p:spPr>
          <a:xfrm>
            <a:off x="1251678" y="382385"/>
            <a:ext cx="10178322" cy="1492132"/>
          </a:xfrm>
        </p:spPr>
        <p:txBody>
          <a:bodyPr anchor="ctr">
            <a:normAutofit/>
          </a:bodyPr>
          <a:lstStyle/>
          <a:p>
            <a:r>
              <a:rPr lang="en-US" dirty="0"/>
              <a:t>Secure your accounts</a:t>
            </a:r>
          </a:p>
        </p:txBody>
      </p:sp>
      <p:graphicFrame>
        <p:nvGraphicFramePr>
          <p:cNvPr id="5" name="Content Placeholder 2">
            <a:extLst>
              <a:ext uri="{FF2B5EF4-FFF2-40B4-BE49-F238E27FC236}">
                <a16:creationId xmlns:a16="http://schemas.microsoft.com/office/drawing/2014/main" id="{459A7DA2-DCFF-448B-AFEC-74FE6B799E2B}"/>
              </a:ext>
            </a:extLst>
          </p:cNvPr>
          <p:cNvGraphicFramePr>
            <a:graphicFrameLocks noGrp="1"/>
          </p:cNvGraphicFramePr>
          <p:nvPr>
            <p:ph idx="1"/>
            <p:extLst>
              <p:ext uri="{D42A27DB-BD31-4B8C-83A1-F6EECF244321}">
                <p14:modId xmlns:p14="http://schemas.microsoft.com/office/powerpoint/2010/main" val="341865267"/>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0930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B210C367-F1A9-411B-B612-729A2DB97AC2}"/>
              </a:ext>
            </a:extLst>
          </p:cNvPr>
          <p:cNvSpPr>
            <a:spLocks noGrp="1"/>
          </p:cNvSpPr>
          <p:nvPr>
            <p:ph type="title"/>
          </p:nvPr>
        </p:nvSpPr>
        <p:spPr>
          <a:xfrm>
            <a:off x="612989" y="776175"/>
            <a:ext cx="3990455" cy="5305650"/>
          </a:xfrm>
        </p:spPr>
        <p:txBody>
          <a:bodyPr anchor="b">
            <a:normAutofit/>
          </a:bodyPr>
          <a:lstStyle/>
          <a:p>
            <a:r>
              <a:rPr lang="en-US"/>
              <a:t>Authors</a:t>
            </a:r>
          </a:p>
        </p:txBody>
      </p:sp>
      <p:sp>
        <p:nvSpPr>
          <p:cNvPr id="3" name="Content Placeholder 2">
            <a:extLst>
              <a:ext uri="{FF2B5EF4-FFF2-40B4-BE49-F238E27FC236}">
                <a16:creationId xmlns:a16="http://schemas.microsoft.com/office/drawing/2014/main" id="{B8CEA8E0-DBB6-416A-9E50-5F0C63BEB16C}"/>
              </a:ext>
            </a:extLst>
          </p:cNvPr>
          <p:cNvSpPr>
            <a:spLocks noGrp="1"/>
          </p:cNvSpPr>
          <p:nvPr>
            <p:ph idx="1"/>
          </p:nvPr>
        </p:nvSpPr>
        <p:spPr>
          <a:xfrm>
            <a:off x="5246914" y="870113"/>
            <a:ext cx="6183086" cy="5117775"/>
          </a:xfrm>
        </p:spPr>
        <p:txBody>
          <a:bodyPr anchor="ctr">
            <a:normAutofit/>
          </a:bodyPr>
          <a:lstStyle/>
          <a:p>
            <a:r>
              <a:rPr lang="en-US" dirty="0"/>
              <a:t>This course was developed and sponsored by Off The Rails: Cyber Security Podcast hosts:</a:t>
            </a:r>
          </a:p>
          <a:p>
            <a:pPr lvl="1"/>
            <a:r>
              <a:rPr lang="en-US" dirty="0"/>
              <a:t>Brandon Rickman</a:t>
            </a:r>
          </a:p>
          <a:p>
            <a:pPr lvl="1"/>
            <a:r>
              <a:rPr lang="en-US" dirty="0"/>
              <a:t>Matthew Weidner</a:t>
            </a:r>
          </a:p>
          <a:p>
            <a:pPr lvl="1"/>
            <a:r>
              <a:rPr lang="en-US" dirty="0"/>
              <a:t>Liam Seeley</a:t>
            </a:r>
          </a:p>
          <a:p>
            <a:pPr lvl="1"/>
            <a:r>
              <a:rPr lang="en-US" dirty="0"/>
              <a:t>Gina Cramer</a:t>
            </a:r>
          </a:p>
        </p:txBody>
      </p:sp>
    </p:spTree>
    <p:extLst>
      <p:ext uri="{BB962C8B-B14F-4D97-AF65-F5344CB8AC3E}">
        <p14:creationId xmlns:p14="http://schemas.microsoft.com/office/powerpoint/2010/main" val="34197166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8A06-91E6-4CD3-B933-61336B5B7FC1}"/>
              </a:ext>
            </a:extLst>
          </p:cNvPr>
          <p:cNvSpPr>
            <a:spLocks noGrp="1"/>
          </p:cNvSpPr>
          <p:nvPr>
            <p:ph type="title"/>
          </p:nvPr>
        </p:nvSpPr>
        <p:spPr>
          <a:xfrm>
            <a:off x="1251678" y="382385"/>
            <a:ext cx="10178322" cy="1492132"/>
          </a:xfrm>
        </p:spPr>
        <p:txBody>
          <a:bodyPr anchor="ctr">
            <a:normAutofit/>
          </a:bodyPr>
          <a:lstStyle/>
          <a:p>
            <a:r>
              <a:rPr lang="en-US" dirty="0"/>
              <a:t>Change your passwords</a:t>
            </a:r>
          </a:p>
        </p:txBody>
      </p:sp>
      <p:graphicFrame>
        <p:nvGraphicFramePr>
          <p:cNvPr id="5" name="Content Placeholder 2">
            <a:extLst>
              <a:ext uri="{FF2B5EF4-FFF2-40B4-BE49-F238E27FC236}">
                <a16:creationId xmlns:a16="http://schemas.microsoft.com/office/drawing/2014/main" id="{77374711-4C80-4FD2-BDC9-E1A33FAA68BB}"/>
              </a:ext>
            </a:extLst>
          </p:cNvPr>
          <p:cNvGraphicFramePr>
            <a:graphicFrameLocks noGrp="1"/>
          </p:cNvGraphicFramePr>
          <p:nvPr>
            <p:ph idx="1"/>
            <p:extLst>
              <p:ext uri="{D42A27DB-BD31-4B8C-83A1-F6EECF244321}">
                <p14:modId xmlns:p14="http://schemas.microsoft.com/office/powerpoint/2010/main" val="3277380099"/>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0648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4050-56B4-4FE8-84CB-2984E3742294}"/>
              </a:ext>
            </a:extLst>
          </p:cNvPr>
          <p:cNvSpPr>
            <a:spLocks noGrp="1"/>
          </p:cNvSpPr>
          <p:nvPr>
            <p:ph type="title"/>
          </p:nvPr>
        </p:nvSpPr>
        <p:spPr>
          <a:xfrm>
            <a:off x="1251678" y="382385"/>
            <a:ext cx="10178322" cy="1492132"/>
          </a:xfrm>
        </p:spPr>
        <p:txBody>
          <a:bodyPr anchor="ctr">
            <a:normAutofit/>
          </a:bodyPr>
          <a:lstStyle/>
          <a:p>
            <a:r>
              <a:rPr lang="en-US" dirty="0"/>
              <a:t>File A police report</a:t>
            </a:r>
          </a:p>
        </p:txBody>
      </p:sp>
      <p:graphicFrame>
        <p:nvGraphicFramePr>
          <p:cNvPr id="5" name="Content Placeholder 2">
            <a:extLst>
              <a:ext uri="{FF2B5EF4-FFF2-40B4-BE49-F238E27FC236}">
                <a16:creationId xmlns:a16="http://schemas.microsoft.com/office/drawing/2014/main" id="{E17985DD-0F84-4D45-A74D-8DE854C50DDE}"/>
              </a:ext>
            </a:extLst>
          </p:cNvPr>
          <p:cNvGraphicFramePr>
            <a:graphicFrameLocks noGrp="1"/>
          </p:cNvGraphicFramePr>
          <p:nvPr>
            <p:ph idx="1"/>
            <p:extLst>
              <p:ext uri="{D42A27DB-BD31-4B8C-83A1-F6EECF244321}">
                <p14:modId xmlns:p14="http://schemas.microsoft.com/office/powerpoint/2010/main" val="3581761048"/>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35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C333-F4F7-4A4B-BFBB-DC8E17FBBB77}"/>
              </a:ext>
            </a:extLst>
          </p:cNvPr>
          <p:cNvSpPr>
            <a:spLocks noGrp="1"/>
          </p:cNvSpPr>
          <p:nvPr>
            <p:ph type="title"/>
          </p:nvPr>
        </p:nvSpPr>
        <p:spPr>
          <a:xfrm>
            <a:off x="1251678" y="382385"/>
            <a:ext cx="10178322" cy="1492132"/>
          </a:xfrm>
        </p:spPr>
        <p:txBody>
          <a:bodyPr anchor="ctr">
            <a:normAutofit/>
          </a:bodyPr>
          <a:lstStyle/>
          <a:p>
            <a:r>
              <a:rPr lang="en-US" dirty="0"/>
              <a:t>Contact your utilities</a:t>
            </a:r>
          </a:p>
        </p:txBody>
      </p:sp>
      <p:graphicFrame>
        <p:nvGraphicFramePr>
          <p:cNvPr id="5" name="Content Placeholder 2">
            <a:extLst>
              <a:ext uri="{FF2B5EF4-FFF2-40B4-BE49-F238E27FC236}">
                <a16:creationId xmlns:a16="http://schemas.microsoft.com/office/drawing/2014/main" id="{65CE5AA1-8DDE-4C07-A0D6-CCAF21E83E90}"/>
              </a:ext>
            </a:extLst>
          </p:cNvPr>
          <p:cNvGraphicFramePr>
            <a:graphicFrameLocks noGrp="1"/>
          </p:cNvGraphicFramePr>
          <p:nvPr>
            <p:ph idx="1"/>
            <p:extLst>
              <p:ext uri="{D42A27DB-BD31-4B8C-83A1-F6EECF244321}">
                <p14:modId xmlns:p14="http://schemas.microsoft.com/office/powerpoint/2010/main" val="752570203"/>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4975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26A4-1ABF-4550-9657-C87978F2CB0D}"/>
              </a:ext>
            </a:extLst>
          </p:cNvPr>
          <p:cNvSpPr>
            <a:spLocks noGrp="1"/>
          </p:cNvSpPr>
          <p:nvPr>
            <p:ph type="title"/>
          </p:nvPr>
        </p:nvSpPr>
        <p:spPr>
          <a:xfrm>
            <a:off x="1251678" y="382385"/>
            <a:ext cx="10178322" cy="1492132"/>
          </a:xfrm>
        </p:spPr>
        <p:txBody>
          <a:bodyPr anchor="ctr">
            <a:normAutofit/>
          </a:bodyPr>
          <a:lstStyle/>
          <a:p>
            <a:r>
              <a:rPr lang="en-US" dirty="0"/>
              <a:t>Check your system</a:t>
            </a:r>
          </a:p>
        </p:txBody>
      </p:sp>
      <p:graphicFrame>
        <p:nvGraphicFramePr>
          <p:cNvPr id="5" name="Content Placeholder 2">
            <a:extLst>
              <a:ext uri="{FF2B5EF4-FFF2-40B4-BE49-F238E27FC236}">
                <a16:creationId xmlns:a16="http://schemas.microsoft.com/office/drawing/2014/main" id="{DA2CC03A-0DE4-4385-B73D-0DD5E83A0DED}"/>
              </a:ext>
            </a:extLst>
          </p:cNvPr>
          <p:cNvGraphicFramePr>
            <a:graphicFrameLocks noGrp="1"/>
          </p:cNvGraphicFramePr>
          <p:nvPr>
            <p:ph idx="1"/>
            <p:extLst>
              <p:ext uri="{D42A27DB-BD31-4B8C-83A1-F6EECF244321}">
                <p14:modId xmlns:p14="http://schemas.microsoft.com/office/powerpoint/2010/main" val="4136656045"/>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052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E4A60C92-06CC-4037-A571-87748C55883B}"/>
              </a:ext>
            </a:extLst>
          </p:cNvPr>
          <p:cNvSpPr>
            <a:spLocks noGrp="1"/>
          </p:cNvSpPr>
          <p:nvPr>
            <p:ph type="title"/>
          </p:nvPr>
        </p:nvSpPr>
        <p:spPr>
          <a:xfrm>
            <a:off x="5122943" y="1068755"/>
            <a:ext cx="6273998" cy="4720490"/>
          </a:xfrm>
        </p:spPr>
        <p:txBody>
          <a:bodyPr vert="horz" lIns="91440" tIns="45720" rIns="91440" bIns="45720" rtlCol="0" anchor="ctr">
            <a:normAutofit/>
          </a:bodyPr>
          <a:lstStyle/>
          <a:p>
            <a:r>
              <a:rPr lang="en-US" sz="7200" dirty="0">
                <a:solidFill>
                  <a:schemeClr val="tx1"/>
                </a:solidFill>
              </a:rPr>
              <a:t>Part viii:</a:t>
            </a:r>
            <a:br>
              <a:rPr lang="en-US" sz="7200" dirty="0">
                <a:solidFill>
                  <a:schemeClr val="tx1"/>
                </a:solidFill>
              </a:rPr>
            </a:br>
            <a:r>
              <a:rPr lang="en-US" sz="7200" dirty="0">
                <a:solidFill>
                  <a:schemeClr val="tx1"/>
                </a:solidFill>
              </a:rPr>
              <a:t>Beyond this course</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2">
            <a:extLst>
              <a:ext uri="{FF2B5EF4-FFF2-40B4-BE49-F238E27FC236}">
                <a16:creationId xmlns:a16="http://schemas.microsoft.com/office/drawing/2014/main" id="{54B0C28D-DD9D-4108-A778-0022F4A01266}"/>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dirty="0">
                <a:solidFill>
                  <a:srgbClr val="2A1A00"/>
                </a:solidFill>
              </a:rPr>
              <a:t>Resources, tools, and other goodies to help further your new education</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26267"/>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022494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3EEC40-1E6A-4BA4-90CA-0E9CB6D62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9497728-C2BB-46E1-9EB1-E5FC4BB27EE2}"/>
              </a:ext>
            </a:extLst>
          </p:cNvPr>
          <p:cNvSpPr>
            <a:spLocks noGrp="1"/>
          </p:cNvSpPr>
          <p:nvPr>
            <p:ph type="title"/>
          </p:nvPr>
        </p:nvSpPr>
        <p:spPr>
          <a:xfrm>
            <a:off x="8050787" y="482322"/>
            <a:ext cx="3656581" cy="5571624"/>
          </a:xfrm>
        </p:spPr>
        <p:txBody>
          <a:bodyPr anchor="ctr">
            <a:normAutofit/>
          </a:bodyPr>
          <a:lstStyle/>
          <a:p>
            <a:r>
              <a:rPr lang="en-US"/>
              <a:t>Types of hacking attacks</a:t>
            </a:r>
            <a:endParaRPr lang="en-US" dirty="0"/>
          </a:p>
        </p:txBody>
      </p:sp>
      <p:sp>
        <p:nvSpPr>
          <p:cNvPr id="12" name="Freeform 10">
            <a:extLst>
              <a:ext uri="{FF2B5EF4-FFF2-40B4-BE49-F238E27FC236}">
                <a16:creationId xmlns:a16="http://schemas.microsoft.com/office/drawing/2014/main" id="{23E5B0A1-62AF-4842-80C0-74DA087E9C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14" name="Rectangle 13">
            <a:extLst>
              <a:ext uri="{FF2B5EF4-FFF2-40B4-BE49-F238E27FC236}">
                <a16:creationId xmlns:a16="http://schemas.microsoft.com/office/drawing/2014/main" id="{42AB6772-4EB6-467C-BDF3-6F1E3D125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Content Placeholder 2">
            <a:extLst>
              <a:ext uri="{FF2B5EF4-FFF2-40B4-BE49-F238E27FC236}">
                <a16:creationId xmlns:a16="http://schemas.microsoft.com/office/drawing/2014/main" id="{B4836893-70BB-4994-937D-1AB6DDBADB50}"/>
              </a:ext>
            </a:extLst>
          </p:cNvPr>
          <p:cNvGraphicFramePr>
            <a:graphicFrameLocks noGrp="1"/>
          </p:cNvGraphicFramePr>
          <p:nvPr>
            <p:ph idx="1"/>
            <p:extLst>
              <p:ext uri="{D42A27DB-BD31-4B8C-83A1-F6EECF244321}">
                <p14:modId xmlns:p14="http://schemas.microsoft.com/office/powerpoint/2010/main" val="4164548852"/>
              </p:ext>
            </p:extLst>
          </p:nvPr>
        </p:nvGraphicFramePr>
        <p:xfrm>
          <a:off x="765175" y="481013"/>
          <a:ext cx="6305550" cy="5573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762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10A4E0E-502E-444B-B37E-40557A2662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A68F03-D88C-4F27-AD65-034133F1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4DB13C2-D61D-4A8D-B973-BE6546C7B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5266"/>
            <a:ext cx="2313214" cy="5947468"/>
          </a:xfrm>
          <a:custGeom>
            <a:avLst/>
            <a:gdLst>
              <a:gd name="connsiteX0" fmla="*/ 162291 w 2313214"/>
              <a:gd name="connsiteY0" fmla="*/ 0 h 5947468"/>
              <a:gd name="connsiteX1" fmla="*/ 224243 w 2313214"/>
              <a:gd name="connsiteY1" fmla="*/ 1936 h 5947468"/>
              <a:gd name="connsiteX2" fmla="*/ 284260 w 2313214"/>
              <a:gd name="connsiteY2" fmla="*/ 9680 h 5947468"/>
              <a:gd name="connsiteX3" fmla="*/ 342341 w 2313214"/>
              <a:gd name="connsiteY3" fmla="*/ 27104 h 5947468"/>
              <a:gd name="connsiteX4" fmla="*/ 390742 w 2313214"/>
              <a:gd name="connsiteY4" fmla="*/ 52273 h 5947468"/>
              <a:gd name="connsiteX5" fmla="*/ 437206 w 2313214"/>
              <a:gd name="connsiteY5" fmla="*/ 85185 h 5947468"/>
              <a:gd name="connsiteX6" fmla="*/ 477863 w 2313214"/>
              <a:gd name="connsiteY6" fmla="*/ 123905 h 5947468"/>
              <a:gd name="connsiteX7" fmla="*/ 518519 w 2313214"/>
              <a:gd name="connsiteY7" fmla="*/ 168434 h 5947468"/>
              <a:gd name="connsiteX8" fmla="*/ 555304 w 2313214"/>
              <a:gd name="connsiteY8" fmla="*/ 214899 h 5947468"/>
              <a:gd name="connsiteX9" fmla="*/ 592088 w 2313214"/>
              <a:gd name="connsiteY9" fmla="*/ 263299 h 5947468"/>
              <a:gd name="connsiteX10" fmla="*/ 628873 w 2313214"/>
              <a:gd name="connsiteY10" fmla="*/ 311700 h 5947468"/>
              <a:gd name="connsiteX11" fmla="*/ 665657 w 2313214"/>
              <a:gd name="connsiteY11" fmla="*/ 358165 h 5947468"/>
              <a:gd name="connsiteX12" fmla="*/ 704378 w 2313214"/>
              <a:gd name="connsiteY12" fmla="*/ 402693 h 5947468"/>
              <a:gd name="connsiteX13" fmla="*/ 748906 w 2313214"/>
              <a:gd name="connsiteY13" fmla="*/ 441414 h 5947468"/>
              <a:gd name="connsiteX14" fmla="*/ 791499 w 2313214"/>
              <a:gd name="connsiteY14" fmla="*/ 476262 h 5947468"/>
              <a:gd name="connsiteX15" fmla="*/ 839899 w 2313214"/>
              <a:gd name="connsiteY15" fmla="*/ 503366 h 5947468"/>
              <a:gd name="connsiteX16" fmla="*/ 892172 w 2313214"/>
              <a:gd name="connsiteY16" fmla="*/ 526599 h 5947468"/>
              <a:gd name="connsiteX17" fmla="*/ 948317 w 2313214"/>
              <a:gd name="connsiteY17" fmla="*/ 545959 h 5947468"/>
              <a:gd name="connsiteX18" fmla="*/ 1006397 w 2313214"/>
              <a:gd name="connsiteY18" fmla="*/ 563383 h 5947468"/>
              <a:gd name="connsiteX19" fmla="*/ 1064478 w 2313214"/>
              <a:gd name="connsiteY19" fmla="*/ 578871 h 5947468"/>
              <a:gd name="connsiteX20" fmla="*/ 1124495 w 2313214"/>
              <a:gd name="connsiteY20" fmla="*/ 594360 h 5947468"/>
              <a:gd name="connsiteX21" fmla="*/ 1180640 w 2313214"/>
              <a:gd name="connsiteY21" fmla="*/ 611784 h 5947468"/>
              <a:gd name="connsiteX22" fmla="*/ 1236784 w 2313214"/>
              <a:gd name="connsiteY22" fmla="*/ 631144 h 5947468"/>
              <a:gd name="connsiteX23" fmla="*/ 1289057 w 2313214"/>
              <a:gd name="connsiteY23" fmla="*/ 654376 h 5947468"/>
              <a:gd name="connsiteX24" fmla="*/ 1335522 w 2313214"/>
              <a:gd name="connsiteY24" fmla="*/ 683417 h 5947468"/>
              <a:gd name="connsiteX25" fmla="*/ 1378114 w 2313214"/>
              <a:gd name="connsiteY25" fmla="*/ 718265 h 5947468"/>
              <a:gd name="connsiteX26" fmla="*/ 1412963 w 2313214"/>
              <a:gd name="connsiteY26" fmla="*/ 760858 h 5947468"/>
              <a:gd name="connsiteX27" fmla="*/ 1442003 w 2313214"/>
              <a:gd name="connsiteY27" fmla="*/ 807322 h 5947468"/>
              <a:gd name="connsiteX28" fmla="*/ 1465235 w 2313214"/>
              <a:gd name="connsiteY28" fmla="*/ 859595 h 5947468"/>
              <a:gd name="connsiteX29" fmla="*/ 1484596 w 2313214"/>
              <a:gd name="connsiteY29" fmla="*/ 915740 h 5947468"/>
              <a:gd name="connsiteX30" fmla="*/ 1502020 w 2313214"/>
              <a:gd name="connsiteY30" fmla="*/ 971884 h 5947468"/>
              <a:gd name="connsiteX31" fmla="*/ 1517508 w 2313214"/>
              <a:gd name="connsiteY31" fmla="*/ 1031901 h 5947468"/>
              <a:gd name="connsiteX32" fmla="*/ 1532996 w 2313214"/>
              <a:gd name="connsiteY32" fmla="*/ 1089982 h 5947468"/>
              <a:gd name="connsiteX33" fmla="*/ 1550420 w 2313214"/>
              <a:gd name="connsiteY33" fmla="*/ 1148063 h 5947468"/>
              <a:gd name="connsiteX34" fmla="*/ 1569781 w 2313214"/>
              <a:gd name="connsiteY34" fmla="*/ 1204207 h 5947468"/>
              <a:gd name="connsiteX35" fmla="*/ 1593013 w 2313214"/>
              <a:gd name="connsiteY35" fmla="*/ 1256480 h 5947468"/>
              <a:gd name="connsiteX36" fmla="*/ 1620117 w 2313214"/>
              <a:gd name="connsiteY36" fmla="*/ 1304881 h 5947468"/>
              <a:gd name="connsiteX37" fmla="*/ 1654966 w 2313214"/>
              <a:gd name="connsiteY37" fmla="*/ 1347473 h 5947468"/>
              <a:gd name="connsiteX38" fmla="*/ 1693686 w 2313214"/>
              <a:gd name="connsiteY38" fmla="*/ 1392002 h 5947468"/>
              <a:gd name="connsiteX39" fmla="*/ 1738215 w 2313214"/>
              <a:gd name="connsiteY39" fmla="*/ 1430722 h 5947468"/>
              <a:gd name="connsiteX40" fmla="*/ 1784679 w 2313214"/>
              <a:gd name="connsiteY40" fmla="*/ 1467507 h 5947468"/>
              <a:gd name="connsiteX41" fmla="*/ 1835016 w 2313214"/>
              <a:gd name="connsiteY41" fmla="*/ 1504291 h 5947468"/>
              <a:gd name="connsiteX42" fmla="*/ 1883417 w 2313214"/>
              <a:gd name="connsiteY42" fmla="*/ 1541076 h 5947468"/>
              <a:gd name="connsiteX43" fmla="*/ 1929881 w 2313214"/>
              <a:gd name="connsiteY43" fmla="*/ 1577860 h 5947468"/>
              <a:gd name="connsiteX44" fmla="*/ 1974410 w 2313214"/>
              <a:gd name="connsiteY44" fmla="*/ 1618517 h 5947468"/>
              <a:gd name="connsiteX45" fmla="*/ 2013130 w 2313214"/>
              <a:gd name="connsiteY45" fmla="*/ 1659173 h 5947468"/>
              <a:gd name="connsiteX46" fmla="*/ 2046043 w 2313214"/>
              <a:gd name="connsiteY46" fmla="*/ 1705638 h 5947468"/>
              <a:gd name="connsiteX47" fmla="*/ 2071211 w 2313214"/>
              <a:gd name="connsiteY47" fmla="*/ 1754039 h 5947468"/>
              <a:gd name="connsiteX48" fmla="*/ 2088635 w 2313214"/>
              <a:gd name="connsiteY48" fmla="*/ 1812119 h 5947468"/>
              <a:gd name="connsiteX49" fmla="*/ 2096379 w 2313214"/>
              <a:gd name="connsiteY49" fmla="*/ 1872136 h 5947468"/>
              <a:gd name="connsiteX50" fmla="*/ 2098315 w 2313214"/>
              <a:gd name="connsiteY50" fmla="*/ 1934089 h 5947468"/>
              <a:gd name="connsiteX51" fmla="*/ 2092507 w 2313214"/>
              <a:gd name="connsiteY51" fmla="*/ 1999914 h 5947468"/>
              <a:gd name="connsiteX52" fmla="*/ 2084763 w 2313214"/>
              <a:gd name="connsiteY52" fmla="*/ 2065738 h 5947468"/>
              <a:gd name="connsiteX53" fmla="*/ 2075083 w 2313214"/>
              <a:gd name="connsiteY53" fmla="*/ 2131563 h 5947468"/>
              <a:gd name="connsiteX54" fmla="*/ 2067339 w 2313214"/>
              <a:gd name="connsiteY54" fmla="*/ 2197388 h 5947468"/>
              <a:gd name="connsiteX55" fmla="*/ 2063467 w 2313214"/>
              <a:gd name="connsiteY55" fmla="*/ 2263213 h 5947468"/>
              <a:gd name="connsiteX56" fmla="*/ 2063467 w 2313214"/>
              <a:gd name="connsiteY56" fmla="*/ 2327102 h 5947468"/>
              <a:gd name="connsiteX57" fmla="*/ 2071211 w 2313214"/>
              <a:gd name="connsiteY57" fmla="*/ 2387119 h 5947468"/>
              <a:gd name="connsiteX58" fmla="*/ 2086699 w 2313214"/>
              <a:gd name="connsiteY58" fmla="*/ 2447135 h 5947468"/>
              <a:gd name="connsiteX59" fmla="*/ 2109932 w 2313214"/>
              <a:gd name="connsiteY59" fmla="*/ 2503280 h 5947468"/>
              <a:gd name="connsiteX60" fmla="*/ 2140908 w 2313214"/>
              <a:gd name="connsiteY60" fmla="*/ 2561361 h 5947468"/>
              <a:gd name="connsiteX61" fmla="*/ 2171884 w 2313214"/>
              <a:gd name="connsiteY61" fmla="*/ 2619442 h 5947468"/>
              <a:gd name="connsiteX62" fmla="*/ 2206733 w 2313214"/>
              <a:gd name="connsiteY62" fmla="*/ 2677522 h 5947468"/>
              <a:gd name="connsiteX63" fmla="*/ 2239645 w 2313214"/>
              <a:gd name="connsiteY63" fmla="*/ 2733667 h 5947468"/>
              <a:gd name="connsiteX64" fmla="*/ 2268686 w 2313214"/>
              <a:gd name="connsiteY64" fmla="*/ 2793684 h 5947468"/>
              <a:gd name="connsiteX65" fmla="*/ 2291918 w 2313214"/>
              <a:gd name="connsiteY65" fmla="*/ 2851765 h 5947468"/>
              <a:gd name="connsiteX66" fmla="*/ 2307406 w 2313214"/>
              <a:gd name="connsiteY66" fmla="*/ 2911781 h 5947468"/>
              <a:gd name="connsiteX67" fmla="*/ 2313214 w 2313214"/>
              <a:gd name="connsiteY67" fmla="*/ 2973734 h 5947468"/>
              <a:gd name="connsiteX68" fmla="*/ 2307406 w 2313214"/>
              <a:gd name="connsiteY68" fmla="*/ 3035687 h 5947468"/>
              <a:gd name="connsiteX69" fmla="*/ 2291918 w 2313214"/>
              <a:gd name="connsiteY69" fmla="*/ 3095704 h 5947468"/>
              <a:gd name="connsiteX70" fmla="*/ 2268686 w 2313214"/>
              <a:gd name="connsiteY70" fmla="*/ 3153784 h 5947468"/>
              <a:gd name="connsiteX71" fmla="*/ 2239645 w 2313214"/>
              <a:gd name="connsiteY71" fmla="*/ 3213801 h 5947468"/>
              <a:gd name="connsiteX72" fmla="*/ 2206733 w 2313214"/>
              <a:gd name="connsiteY72" fmla="*/ 3269946 h 5947468"/>
              <a:gd name="connsiteX73" fmla="*/ 2171884 w 2313214"/>
              <a:gd name="connsiteY73" fmla="*/ 3328027 h 5947468"/>
              <a:gd name="connsiteX74" fmla="*/ 2140908 w 2313214"/>
              <a:gd name="connsiteY74" fmla="*/ 3386107 h 5947468"/>
              <a:gd name="connsiteX75" fmla="*/ 2109932 w 2313214"/>
              <a:gd name="connsiteY75" fmla="*/ 3444188 h 5947468"/>
              <a:gd name="connsiteX76" fmla="*/ 2086699 w 2313214"/>
              <a:gd name="connsiteY76" fmla="*/ 3500333 h 5947468"/>
              <a:gd name="connsiteX77" fmla="*/ 2071211 w 2313214"/>
              <a:gd name="connsiteY77" fmla="*/ 3560350 h 5947468"/>
              <a:gd name="connsiteX78" fmla="*/ 2063467 w 2313214"/>
              <a:gd name="connsiteY78" fmla="*/ 3620366 h 5947468"/>
              <a:gd name="connsiteX79" fmla="*/ 2063467 w 2313214"/>
              <a:gd name="connsiteY79" fmla="*/ 3684255 h 5947468"/>
              <a:gd name="connsiteX80" fmla="*/ 2067339 w 2313214"/>
              <a:gd name="connsiteY80" fmla="*/ 3750080 h 5947468"/>
              <a:gd name="connsiteX81" fmla="*/ 2075083 w 2313214"/>
              <a:gd name="connsiteY81" fmla="*/ 3815905 h 5947468"/>
              <a:gd name="connsiteX82" fmla="*/ 2084763 w 2313214"/>
              <a:gd name="connsiteY82" fmla="*/ 3881730 h 5947468"/>
              <a:gd name="connsiteX83" fmla="*/ 2092507 w 2313214"/>
              <a:gd name="connsiteY83" fmla="*/ 3947555 h 5947468"/>
              <a:gd name="connsiteX84" fmla="*/ 2098315 w 2313214"/>
              <a:gd name="connsiteY84" fmla="*/ 4013380 h 5947468"/>
              <a:gd name="connsiteX85" fmla="*/ 2096379 w 2313214"/>
              <a:gd name="connsiteY85" fmla="*/ 4075332 h 5947468"/>
              <a:gd name="connsiteX86" fmla="*/ 2088635 w 2313214"/>
              <a:gd name="connsiteY86" fmla="*/ 4135349 h 5947468"/>
              <a:gd name="connsiteX87" fmla="*/ 2071211 w 2313214"/>
              <a:gd name="connsiteY87" fmla="*/ 4193430 h 5947468"/>
              <a:gd name="connsiteX88" fmla="*/ 2046043 w 2313214"/>
              <a:gd name="connsiteY88" fmla="*/ 4241831 h 5947468"/>
              <a:gd name="connsiteX89" fmla="*/ 2013130 w 2313214"/>
              <a:gd name="connsiteY89" fmla="*/ 4288295 h 5947468"/>
              <a:gd name="connsiteX90" fmla="*/ 1974410 w 2313214"/>
              <a:gd name="connsiteY90" fmla="*/ 4328952 h 5947468"/>
              <a:gd name="connsiteX91" fmla="*/ 1929881 w 2313214"/>
              <a:gd name="connsiteY91" fmla="*/ 4369608 h 5947468"/>
              <a:gd name="connsiteX92" fmla="*/ 1883417 w 2313214"/>
              <a:gd name="connsiteY92" fmla="*/ 4406393 h 5947468"/>
              <a:gd name="connsiteX93" fmla="*/ 1835016 w 2313214"/>
              <a:gd name="connsiteY93" fmla="*/ 4443177 h 5947468"/>
              <a:gd name="connsiteX94" fmla="*/ 1784679 w 2313214"/>
              <a:gd name="connsiteY94" fmla="*/ 4479962 h 5947468"/>
              <a:gd name="connsiteX95" fmla="*/ 1738215 w 2313214"/>
              <a:gd name="connsiteY95" fmla="*/ 4516746 h 5947468"/>
              <a:gd name="connsiteX96" fmla="*/ 1693686 w 2313214"/>
              <a:gd name="connsiteY96" fmla="*/ 4555467 h 5947468"/>
              <a:gd name="connsiteX97" fmla="*/ 1654966 w 2313214"/>
              <a:gd name="connsiteY97" fmla="*/ 4599995 h 5947468"/>
              <a:gd name="connsiteX98" fmla="*/ 1620117 w 2313214"/>
              <a:gd name="connsiteY98" fmla="*/ 4642588 h 5947468"/>
              <a:gd name="connsiteX99" fmla="*/ 1593013 w 2313214"/>
              <a:gd name="connsiteY99" fmla="*/ 4690988 h 5947468"/>
              <a:gd name="connsiteX100" fmla="*/ 1569781 w 2313214"/>
              <a:gd name="connsiteY100" fmla="*/ 4743261 h 5947468"/>
              <a:gd name="connsiteX101" fmla="*/ 1550420 w 2313214"/>
              <a:gd name="connsiteY101" fmla="*/ 4799406 h 5947468"/>
              <a:gd name="connsiteX102" fmla="*/ 1532996 w 2313214"/>
              <a:gd name="connsiteY102" fmla="*/ 4857486 h 5947468"/>
              <a:gd name="connsiteX103" fmla="*/ 1517508 w 2313214"/>
              <a:gd name="connsiteY103" fmla="*/ 4915567 h 5947468"/>
              <a:gd name="connsiteX104" fmla="*/ 1502020 w 2313214"/>
              <a:gd name="connsiteY104" fmla="*/ 4975584 h 5947468"/>
              <a:gd name="connsiteX105" fmla="*/ 1484596 w 2313214"/>
              <a:gd name="connsiteY105" fmla="*/ 5031729 h 5947468"/>
              <a:gd name="connsiteX106" fmla="*/ 1465235 w 2313214"/>
              <a:gd name="connsiteY106" fmla="*/ 5087873 h 5947468"/>
              <a:gd name="connsiteX107" fmla="*/ 1442003 w 2313214"/>
              <a:gd name="connsiteY107" fmla="*/ 5140146 h 5947468"/>
              <a:gd name="connsiteX108" fmla="*/ 1412963 w 2313214"/>
              <a:gd name="connsiteY108" fmla="*/ 5186611 h 5947468"/>
              <a:gd name="connsiteX109" fmla="*/ 1378114 w 2313214"/>
              <a:gd name="connsiteY109" fmla="*/ 5229203 h 5947468"/>
              <a:gd name="connsiteX110" fmla="*/ 1335522 w 2313214"/>
              <a:gd name="connsiteY110" fmla="*/ 5264052 h 5947468"/>
              <a:gd name="connsiteX111" fmla="*/ 1289057 w 2313214"/>
              <a:gd name="connsiteY111" fmla="*/ 5293092 h 5947468"/>
              <a:gd name="connsiteX112" fmla="*/ 1236784 w 2313214"/>
              <a:gd name="connsiteY112" fmla="*/ 5316324 h 5947468"/>
              <a:gd name="connsiteX113" fmla="*/ 1180640 w 2313214"/>
              <a:gd name="connsiteY113" fmla="*/ 5335685 h 5947468"/>
              <a:gd name="connsiteX114" fmla="*/ 1124495 w 2313214"/>
              <a:gd name="connsiteY114" fmla="*/ 5353109 h 5947468"/>
              <a:gd name="connsiteX115" fmla="*/ 1064478 w 2313214"/>
              <a:gd name="connsiteY115" fmla="*/ 5368597 h 5947468"/>
              <a:gd name="connsiteX116" fmla="*/ 1006397 w 2313214"/>
              <a:gd name="connsiteY116" fmla="*/ 5384085 h 5947468"/>
              <a:gd name="connsiteX117" fmla="*/ 948317 w 2313214"/>
              <a:gd name="connsiteY117" fmla="*/ 5401509 h 5947468"/>
              <a:gd name="connsiteX118" fmla="*/ 892172 w 2313214"/>
              <a:gd name="connsiteY118" fmla="*/ 5420870 h 5947468"/>
              <a:gd name="connsiteX119" fmla="*/ 839899 w 2313214"/>
              <a:gd name="connsiteY119" fmla="*/ 5444102 h 5947468"/>
              <a:gd name="connsiteX120" fmla="*/ 791499 w 2313214"/>
              <a:gd name="connsiteY120" fmla="*/ 5471206 h 5947468"/>
              <a:gd name="connsiteX121" fmla="*/ 748906 w 2313214"/>
              <a:gd name="connsiteY121" fmla="*/ 5506055 h 5947468"/>
              <a:gd name="connsiteX122" fmla="*/ 704378 w 2313214"/>
              <a:gd name="connsiteY122" fmla="*/ 5544775 h 5947468"/>
              <a:gd name="connsiteX123" fmla="*/ 665657 w 2313214"/>
              <a:gd name="connsiteY123" fmla="*/ 5589304 h 5947468"/>
              <a:gd name="connsiteX124" fmla="*/ 628873 w 2313214"/>
              <a:gd name="connsiteY124" fmla="*/ 5635768 h 5947468"/>
              <a:gd name="connsiteX125" fmla="*/ 592088 w 2313214"/>
              <a:gd name="connsiteY125" fmla="*/ 5684169 h 5947468"/>
              <a:gd name="connsiteX126" fmla="*/ 555304 w 2313214"/>
              <a:gd name="connsiteY126" fmla="*/ 5732570 h 5947468"/>
              <a:gd name="connsiteX127" fmla="*/ 518519 w 2313214"/>
              <a:gd name="connsiteY127" fmla="*/ 5779034 h 5947468"/>
              <a:gd name="connsiteX128" fmla="*/ 477863 w 2313214"/>
              <a:gd name="connsiteY128" fmla="*/ 5823563 h 5947468"/>
              <a:gd name="connsiteX129" fmla="*/ 437206 w 2313214"/>
              <a:gd name="connsiteY129" fmla="*/ 5862283 h 5947468"/>
              <a:gd name="connsiteX130" fmla="*/ 390742 w 2313214"/>
              <a:gd name="connsiteY130" fmla="*/ 5895196 h 5947468"/>
              <a:gd name="connsiteX131" fmla="*/ 342341 w 2313214"/>
              <a:gd name="connsiteY131" fmla="*/ 5920364 h 5947468"/>
              <a:gd name="connsiteX132" fmla="*/ 284260 w 2313214"/>
              <a:gd name="connsiteY132" fmla="*/ 5937788 h 5947468"/>
              <a:gd name="connsiteX133" fmla="*/ 224243 w 2313214"/>
              <a:gd name="connsiteY133" fmla="*/ 5945532 h 5947468"/>
              <a:gd name="connsiteX134" fmla="*/ 162291 w 2313214"/>
              <a:gd name="connsiteY134" fmla="*/ 5947468 h 5947468"/>
              <a:gd name="connsiteX135" fmla="*/ 96466 w 2313214"/>
              <a:gd name="connsiteY135" fmla="*/ 5941660 h 5947468"/>
              <a:gd name="connsiteX136" fmla="*/ 30641 w 2313214"/>
              <a:gd name="connsiteY136" fmla="*/ 5933916 h 5947468"/>
              <a:gd name="connsiteX137" fmla="*/ 0 w 2313214"/>
              <a:gd name="connsiteY137" fmla="*/ 5929410 h 5947468"/>
              <a:gd name="connsiteX138" fmla="*/ 0 w 2313214"/>
              <a:gd name="connsiteY138" fmla="*/ 18058 h 5947468"/>
              <a:gd name="connsiteX139" fmla="*/ 30641 w 2313214"/>
              <a:gd name="connsiteY139" fmla="*/ 13552 h 5947468"/>
              <a:gd name="connsiteX140" fmla="*/ 96466 w 2313214"/>
              <a:gd name="connsiteY140" fmla="*/ 5808 h 5947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2313214" h="5947468">
                <a:moveTo>
                  <a:pt x="162291" y="0"/>
                </a:moveTo>
                <a:lnTo>
                  <a:pt x="224243" y="1936"/>
                </a:lnTo>
                <a:lnTo>
                  <a:pt x="284260" y="9680"/>
                </a:lnTo>
                <a:lnTo>
                  <a:pt x="342341" y="27104"/>
                </a:lnTo>
                <a:lnTo>
                  <a:pt x="390742" y="52273"/>
                </a:lnTo>
                <a:lnTo>
                  <a:pt x="437206" y="85185"/>
                </a:lnTo>
                <a:lnTo>
                  <a:pt x="477863" y="123905"/>
                </a:lnTo>
                <a:lnTo>
                  <a:pt x="518519" y="168434"/>
                </a:lnTo>
                <a:lnTo>
                  <a:pt x="555304" y="214899"/>
                </a:lnTo>
                <a:lnTo>
                  <a:pt x="592088" y="263299"/>
                </a:lnTo>
                <a:lnTo>
                  <a:pt x="628873" y="311700"/>
                </a:lnTo>
                <a:lnTo>
                  <a:pt x="665657" y="358165"/>
                </a:lnTo>
                <a:lnTo>
                  <a:pt x="704378" y="402693"/>
                </a:lnTo>
                <a:lnTo>
                  <a:pt x="748906" y="441414"/>
                </a:lnTo>
                <a:lnTo>
                  <a:pt x="791499" y="476262"/>
                </a:lnTo>
                <a:lnTo>
                  <a:pt x="839899" y="503366"/>
                </a:lnTo>
                <a:lnTo>
                  <a:pt x="892172" y="526599"/>
                </a:lnTo>
                <a:lnTo>
                  <a:pt x="948317" y="545959"/>
                </a:lnTo>
                <a:lnTo>
                  <a:pt x="1006397" y="563383"/>
                </a:lnTo>
                <a:lnTo>
                  <a:pt x="1064478" y="578871"/>
                </a:lnTo>
                <a:lnTo>
                  <a:pt x="1124495" y="594360"/>
                </a:lnTo>
                <a:lnTo>
                  <a:pt x="1180640" y="611784"/>
                </a:lnTo>
                <a:lnTo>
                  <a:pt x="1236784" y="631144"/>
                </a:lnTo>
                <a:lnTo>
                  <a:pt x="1289057" y="654376"/>
                </a:lnTo>
                <a:lnTo>
                  <a:pt x="1335522" y="683417"/>
                </a:lnTo>
                <a:lnTo>
                  <a:pt x="1378114" y="718265"/>
                </a:lnTo>
                <a:lnTo>
                  <a:pt x="1412963" y="760858"/>
                </a:lnTo>
                <a:lnTo>
                  <a:pt x="1442003" y="807322"/>
                </a:lnTo>
                <a:lnTo>
                  <a:pt x="1465235" y="859595"/>
                </a:lnTo>
                <a:lnTo>
                  <a:pt x="1484596" y="915740"/>
                </a:lnTo>
                <a:lnTo>
                  <a:pt x="1502020" y="971884"/>
                </a:lnTo>
                <a:lnTo>
                  <a:pt x="1517508" y="1031901"/>
                </a:lnTo>
                <a:lnTo>
                  <a:pt x="1532996" y="1089982"/>
                </a:lnTo>
                <a:lnTo>
                  <a:pt x="1550420" y="1148063"/>
                </a:lnTo>
                <a:lnTo>
                  <a:pt x="1569781" y="1204207"/>
                </a:lnTo>
                <a:lnTo>
                  <a:pt x="1593013" y="1256480"/>
                </a:lnTo>
                <a:lnTo>
                  <a:pt x="1620117" y="1304881"/>
                </a:lnTo>
                <a:lnTo>
                  <a:pt x="1654966" y="1347473"/>
                </a:lnTo>
                <a:lnTo>
                  <a:pt x="1693686" y="1392002"/>
                </a:lnTo>
                <a:lnTo>
                  <a:pt x="1738215" y="1430722"/>
                </a:lnTo>
                <a:lnTo>
                  <a:pt x="1784679" y="1467507"/>
                </a:lnTo>
                <a:lnTo>
                  <a:pt x="1835016" y="1504291"/>
                </a:lnTo>
                <a:lnTo>
                  <a:pt x="1883417" y="1541076"/>
                </a:lnTo>
                <a:lnTo>
                  <a:pt x="1929881" y="1577860"/>
                </a:lnTo>
                <a:lnTo>
                  <a:pt x="1974410" y="1618517"/>
                </a:lnTo>
                <a:lnTo>
                  <a:pt x="2013130" y="1659173"/>
                </a:lnTo>
                <a:lnTo>
                  <a:pt x="2046043" y="1705638"/>
                </a:lnTo>
                <a:lnTo>
                  <a:pt x="2071211" y="1754039"/>
                </a:lnTo>
                <a:lnTo>
                  <a:pt x="2088635" y="1812119"/>
                </a:lnTo>
                <a:lnTo>
                  <a:pt x="2096379" y="1872136"/>
                </a:lnTo>
                <a:lnTo>
                  <a:pt x="2098315" y="1934089"/>
                </a:lnTo>
                <a:lnTo>
                  <a:pt x="2092507" y="1999914"/>
                </a:lnTo>
                <a:lnTo>
                  <a:pt x="2084763" y="2065738"/>
                </a:lnTo>
                <a:lnTo>
                  <a:pt x="2075083" y="2131563"/>
                </a:lnTo>
                <a:lnTo>
                  <a:pt x="2067339" y="2197388"/>
                </a:lnTo>
                <a:lnTo>
                  <a:pt x="2063467" y="2263213"/>
                </a:lnTo>
                <a:lnTo>
                  <a:pt x="2063467" y="2327102"/>
                </a:lnTo>
                <a:lnTo>
                  <a:pt x="2071211" y="2387119"/>
                </a:lnTo>
                <a:lnTo>
                  <a:pt x="2086699" y="2447135"/>
                </a:lnTo>
                <a:lnTo>
                  <a:pt x="2109932" y="2503280"/>
                </a:lnTo>
                <a:lnTo>
                  <a:pt x="2140908" y="2561361"/>
                </a:lnTo>
                <a:lnTo>
                  <a:pt x="2171884" y="2619442"/>
                </a:lnTo>
                <a:lnTo>
                  <a:pt x="2206733" y="2677522"/>
                </a:lnTo>
                <a:lnTo>
                  <a:pt x="2239645" y="2733667"/>
                </a:lnTo>
                <a:lnTo>
                  <a:pt x="2268686" y="2793684"/>
                </a:lnTo>
                <a:lnTo>
                  <a:pt x="2291918" y="2851765"/>
                </a:lnTo>
                <a:lnTo>
                  <a:pt x="2307406" y="2911781"/>
                </a:lnTo>
                <a:lnTo>
                  <a:pt x="2313214" y="2973734"/>
                </a:lnTo>
                <a:lnTo>
                  <a:pt x="2307406" y="3035687"/>
                </a:lnTo>
                <a:lnTo>
                  <a:pt x="2291918" y="3095704"/>
                </a:lnTo>
                <a:lnTo>
                  <a:pt x="2268686" y="3153784"/>
                </a:lnTo>
                <a:lnTo>
                  <a:pt x="2239645" y="3213801"/>
                </a:lnTo>
                <a:lnTo>
                  <a:pt x="2206733" y="3269946"/>
                </a:lnTo>
                <a:lnTo>
                  <a:pt x="2171884" y="3328027"/>
                </a:lnTo>
                <a:lnTo>
                  <a:pt x="2140908" y="3386107"/>
                </a:lnTo>
                <a:lnTo>
                  <a:pt x="2109932" y="3444188"/>
                </a:lnTo>
                <a:lnTo>
                  <a:pt x="2086699" y="3500333"/>
                </a:lnTo>
                <a:lnTo>
                  <a:pt x="2071211" y="3560350"/>
                </a:lnTo>
                <a:lnTo>
                  <a:pt x="2063467" y="3620366"/>
                </a:lnTo>
                <a:lnTo>
                  <a:pt x="2063467" y="3684255"/>
                </a:lnTo>
                <a:lnTo>
                  <a:pt x="2067339" y="3750080"/>
                </a:lnTo>
                <a:lnTo>
                  <a:pt x="2075083" y="3815905"/>
                </a:lnTo>
                <a:lnTo>
                  <a:pt x="2084763" y="3881730"/>
                </a:lnTo>
                <a:lnTo>
                  <a:pt x="2092507" y="3947555"/>
                </a:lnTo>
                <a:lnTo>
                  <a:pt x="2098315" y="4013380"/>
                </a:lnTo>
                <a:lnTo>
                  <a:pt x="2096379" y="4075332"/>
                </a:lnTo>
                <a:lnTo>
                  <a:pt x="2088635" y="4135349"/>
                </a:lnTo>
                <a:lnTo>
                  <a:pt x="2071211" y="4193430"/>
                </a:lnTo>
                <a:lnTo>
                  <a:pt x="2046043" y="4241831"/>
                </a:lnTo>
                <a:lnTo>
                  <a:pt x="2013130" y="4288295"/>
                </a:lnTo>
                <a:lnTo>
                  <a:pt x="1974410" y="4328952"/>
                </a:lnTo>
                <a:lnTo>
                  <a:pt x="1929881" y="4369608"/>
                </a:lnTo>
                <a:lnTo>
                  <a:pt x="1883417" y="4406393"/>
                </a:lnTo>
                <a:lnTo>
                  <a:pt x="1835016" y="4443177"/>
                </a:lnTo>
                <a:lnTo>
                  <a:pt x="1784679" y="4479962"/>
                </a:lnTo>
                <a:lnTo>
                  <a:pt x="1738215" y="4516746"/>
                </a:lnTo>
                <a:lnTo>
                  <a:pt x="1693686" y="4555467"/>
                </a:lnTo>
                <a:lnTo>
                  <a:pt x="1654966" y="4599995"/>
                </a:lnTo>
                <a:lnTo>
                  <a:pt x="1620117" y="4642588"/>
                </a:lnTo>
                <a:lnTo>
                  <a:pt x="1593013" y="4690988"/>
                </a:lnTo>
                <a:lnTo>
                  <a:pt x="1569781" y="4743261"/>
                </a:lnTo>
                <a:lnTo>
                  <a:pt x="1550420" y="4799406"/>
                </a:lnTo>
                <a:lnTo>
                  <a:pt x="1532996" y="4857486"/>
                </a:lnTo>
                <a:lnTo>
                  <a:pt x="1517508" y="4915567"/>
                </a:lnTo>
                <a:lnTo>
                  <a:pt x="1502020" y="4975584"/>
                </a:lnTo>
                <a:lnTo>
                  <a:pt x="1484596" y="5031729"/>
                </a:lnTo>
                <a:lnTo>
                  <a:pt x="1465235" y="5087873"/>
                </a:lnTo>
                <a:lnTo>
                  <a:pt x="1442003" y="5140146"/>
                </a:lnTo>
                <a:lnTo>
                  <a:pt x="1412963" y="5186611"/>
                </a:lnTo>
                <a:lnTo>
                  <a:pt x="1378114" y="5229203"/>
                </a:lnTo>
                <a:lnTo>
                  <a:pt x="1335522" y="5264052"/>
                </a:lnTo>
                <a:lnTo>
                  <a:pt x="1289057" y="5293092"/>
                </a:lnTo>
                <a:lnTo>
                  <a:pt x="1236784" y="5316324"/>
                </a:lnTo>
                <a:lnTo>
                  <a:pt x="1180640" y="5335685"/>
                </a:lnTo>
                <a:lnTo>
                  <a:pt x="1124495" y="5353109"/>
                </a:lnTo>
                <a:lnTo>
                  <a:pt x="1064478" y="5368597"/>
                </a:lnTo>
                <a:lnTo>
                  <a:pt x="1006397" y="5384085"/>
                </a:lnTo>
                <a:lnTo>
                  <a:pt x="948317" y="5401509"/>
                </a:lnTo>
                <a:lnTo>
                  <a:pt x="892172" y="5420870"/>
                </a:lnTo>
                <a:lnTo>
                  <a:pt x="839899" y="5444102"/>
                </a:lnTo>
                <a:lnTo>
                  <a:pt x="791499" y="5471206"/>
                </a:lnTo>
                <a:lnTo>
                  <a:pt x="748906" y="5506055"/>
                </a:lnTo>
                <a:lnTo>
                  <a:pt x="704378" y="5544775"/>
                </a:lnTo>
                <a:lnTo>
                  <a:pt x="665657" y="5589304"/>
                </a:lnTo>
                <a:lnTo>
                  <a:pt x="628873" y="5635768"/>
                </a:lnTo>
                <a:lnTo>
                  <a:pt x="592088" y="5684169"/>
                </a:lnTo>
                <a:lnTo>
                  <a:pt x="555304" y="5732570"/>
                </a:lnTo>
                <a:lnTo>
                  <a:pt x="518519" y="5779034"/>
                </a:lnTo>
                <a:lnTo>
                  <a:pt x="477863" y="5823563"/>
                </a:lnTo>
                <a:lnTo>
                  <a:pt x="437206" y="5862283"/>
                </a:lnTo>
                <a:lnTo>
                  <a:pt x="390742" y="5895196"/>
                </a:lnTo>
                <a:lnTo>
                  <a:pt x="342341" y="5920364"/>
                </a:lnTo>
                <a:lnTo>
                  <a:pt x="284260" y="5937788"/>
                </a:lnTo>
                <a:lnTo>
                  <a:pt x="224243" y="5945532"/>
                </a:lnTo>
                <a:lnTo>
                  <a:pt x="162291" y="5947468"/>
                </a:lnTo>
                <a:lnTo>
                  <a:pt x="96466" y="5941660"/>
                </a:lnTo>
                <a:lnTo>
                  <a:pt x="30641" y="5933916"/>
                </a:lnTo>
                <a:lnTo>
                  <a:pt x="0" y="5929410"/>
                </a:lnTo>
                <a:lnTo>
                  <a:pt x="0" y="18058"/>
                </a:lnTo>
                <a:lnTo>
                  <a:pt x="30641" y="13552"/>
                </a:lnTo>
                <a:lnTo>
                  <a:pt x="96466" y="5808"/>
                </a:lnTo>
                <a:close/>
              </a:path>
            </a:pathLst>
          </a:custGeom>
          <a:solidFill>
            <a:schemeClr val="tx1">
              <a:alpha val="10000"/>
            </a:schemeClr>
          </a:solidFill>
          <a:ln w="0">
            <a:noFill/>
            <a:prstDash val="solid"/>
            <a:round/>
            <a:headEnd/>
            <a:tailEnd/>
          </a:ln>
        </p:spPr>
      </p:sp>
      <p:sp>
        <p:nvSpPr>
          <p:cNvPr id="2" name="Title 1">
            <a:extLst>
              <a:ext uri="{FF2B5EF4-FFF2-40B4-BE49-F238E27FC236}">
                <a16:creationId xmlns:a16="http://schemas.microsoft.com/office/drawing/2014/main" id="{6327770B-CACD-4ADC-9EEB-9B9F73CFBF59}"/>
              </a:ext>
            </a:extLst>
          </p:cNvPr>
          <p:cNvSpPr>
            <a:spLocks noGrp="1"/>
          </p:cNvSpPr>
          <p:nvPr>
            <p:ph type="title"/>
          </p:nvPr>
        </p:nvSpPr>
        <p:spPr>
          <a:xfrm>
            <a:off x="612989" y="776175"/>
            <a:ext cx="3990455" cy="5305650"/>
          </a:xfrm>
        </p:spPr>
        <p:txBody>
          <a:bodyPr anchor="b">
            <a:normAutofit/>
          </a:bodyPr>
          <a:lstStyle/>
          <a:p>
            <a:r>
              <a:rPr lang="en-US"/>
              <a:t>conclusion</a:t>
            </a:r>
            <a:endParaRPr lang="en-US" dirty="0"/>
          </a:p>
        </p:txBody>
      </p:sp>
      <p:sp>
        <p:nvSpPr>
          <p:cNvPr id="3" name="Content Placeholder 2">
            <a:extLst>
              <a:ext uri="{FF2B5EF4-FFF2-40B4-BE49-F238E27FC236}">
                <a16:creationId xmlns:a16="http://schemas.microsoft.com/office/drawing/2014/main" id="{7EB098D0-7337-4D02-BD99-723884AD2C39}"/>
              </a:ext>
            </a:extLst>
          </p:cNvPr>
          <p:cNvSpPr>
            <a:spLocks noGrp="1"/>
          </p:cNvSpPr>
          <p:nvPr>
            <p:ph idx="1"/>
          </p:nvPr>
        </p:nvSpPr>
        <p:spPr>
          <a:xfrm>
            <a:off x="5246914" y="870113"/>
            <a:ext cx="6183086" cy="5117775"/>
          </a:xfrm>
        </p:spPr>
        <p:txBody>
          <a:bodyPr anchor="ctr">
            <a:normAutofit/>
          </a:bodyPr>
          <a:lstStyle/>
          <a:p>
            <a:pPr marL="0" indent="0">
              <a:buNone/>
            </a:pPr>
            <a:r>
              <a:rPr lang="en-US" dirty="0"/>
              <a:t>Online Security can be accomplished and doesn’t have to seem scary or inevitable. By take precautionary steps to ensure security you can secure your PII and online presence. Online criminals like to prey on their victims, but simple steps can be taken keep you from becoming a victim of fraud.</a:t>
            </a:r>
          </a:p>
          <a:p>
            <a:pPr marL="0" indent="0">
              <a:buNone/>
            </a:pPr>
            <a:r>
              <a:rPr lang="en-US" dirty="0"/>
              <a:t>As the laws change in the United States and across the globe more action and accountability will be available to help citizens feel secure.</a:t>
            </a:r>
          </a:p>
          <a:p>
            <a:pPr marL="0" indent="0">
              <a:buNone/>
            </a:pPr>
            <a:r>
              <a:rPr lang="en-US" dirty="0"/>
              <a:t>Always remember:</a:t>
            </a:r>
          </a:p>
          <a:p>
            <a:r>
              <a:rPr lang="en-US" dirty="0"/>
              <a:t>If the offer seems too good to be true, it probably is.</a:t>
            </a:r>
          </a:p>
          <a:p>
            <a:r>
              <a:rPr lang="en-US" dirty="0"/>
              <a:t>Seek help first, education is power.</a:t>
            </a:r>
          </a:p>
        </p:txBody>
      </p:sp>
    </p:spTree>
    <p:extLst>
      <p:ext uri="{BB962C8B-B14F-4D97-AF65-F5344CB8AC3E}">
        <p14:creationId xmlns:p14="http://schemas.microsoft.com/office/powerpoint/2010/main" val="717253105"/>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45581D24-E1C3-4A08-B131-3FCF36586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20" name="Rectangle 14">
            <a:extLst>
              <a:ext uri="{FF2B5EF4-FFF2-40B4-BE49-F238E27FC236}">
                <a16:creationId xmlns:a16="http://schemas.microsoft.com/office/drawing/2014/main" id="{C177DC81-F070-45D4-A4A9-8303FB51E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A7D944EC-058F-44C3-B6FC-83F56CC52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CE087B0-F20B-4238-8025-64B95BF53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11">
            <a:extLst>
              <a:ext uri="{FF2B5EF4-FFF2-40B4-BE49-F238E27FC236}">
                <a16:creationId xmlns:a16="http://schemas.microsoft.com/office/drawing/2014/main" id="{F767D062-773A-4828-8C2A-964BD7796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BCF442A-CFF1-4BD8-9A44-7E187DBD84AF}"/>
              </a:ext>
            </a:extLst>
          </p:cNvPr>
          <p:cNvSpPr>
            <a:spLocks noGrp="1"/>
          </p:cNvSpPr>
          <p:nvPr>
            <p:ph type="title"/>
          </p:nvPr>
        </p:nvSpPr>
        <p:spPr>
          <a:xfrm>
            <a:off x="8339328" y="457200"/>
            <a:ext cx="3090672" cy="1197864"/>
          </a:xfrm>
        </p:spPr>
        <p:txBody>
          <a:bodyPr vert="horz" lIns="91440" tIns="45720" rIns="91440" bIns="45720" rtlCol="0" anchor="b">
            <a:normAutofit/>
          </a:bodyPr>
          <a:lstStyle/>
          <a:p>
            <a:r>
              <a:rPr lang="en-US" sz="1900" dirty="0">
                <a:solidFill>
                  <a:schemeClr val="accent1"/>
                </a:solidFill>
              </a:rPr>
              <a:t>Off the rails Cyber security podcast</a:t>
            </a:r>
          </a:p>
        </p:txBody>
      </p:sp>
      <p:pic>
        <p:nvPicPr>
          <p:cNvPr id="8" name="Content Placeholder 7">
            <a:extLst>
              <a:ext uri="{FF2B5EF4-FFF2-40B4-BE49-F238E27FC236}">
                <a16:creationId xmlns:a16="http://schemas.microsoft.com/office/drawing/2014/main" id="{4C6B74F7-5C29-41EB-AD67-DD603350DEF7}"/>
              </a:ext>
            </a:extLst>
          </p:cNvPr>
          <p:cNvPicPr>
            <a:picLocks noGrp="1" noChangeAspect="1"/>
          </p:cNvPicPr>
          <p:nvPr>
            <p:ph sz="half" idx="2"/>
          </p:nvPr>
        </p:nvPicPr>
        <p:blipFill>
          <a:blip r:embed="rId2"/>
          <a:stretch>
            <a:fillRect/>
          </a:stretch>
        </p:blipFill>
        <p:spPr>
          <a:xfrm>
            <a:off x="1285868" y="643464"/>
            <a:ext cx="5260391" cy="5260391"/>
          </a:xfrm>
          <a:prstGeom prst="rect">
            <a:avLst/>
          </a:prstGeom>
        </p:spPr>
      </p:pic>
      <p:sp>
        <p:nvSpPr>
          <p:cNvPr id="3" name="Content Placeholder 2">
            <a:extLst>
              <a:ext uri="{FF2B5EF4-FFF2-40B4-BE49-F238E27FC236}">
                <a16:creationId xmlns:a16="http://schemas.microsoft.com/office/drawing/2014/main" id="{4ADDEE5C-AE3B-43D8-BCDD-2CFCBB4B5BA7}"/>
              </a:ext>
            </a:extLst>
          </p:cNvPr>
          <p:cNvSpPr>
            <a:spLocks noGrp="1"/>
          </p:cNvSpPr>
          <p:nvPr>
            <p:ph sz="half" idx="1"/>
          </p:nvPr>
        </p:nvSpPr>
        <p:spPr>
          <a:xfrm>
            <a:off x="8339328" y="1655065"/>
            <a:ext cx="3090672" cy="4224528"/>
          </a:xfrm>
        </p:spPr>
        <p:txBody>
          <a:bodyPr vert="horz" lIns="91440" tIns="45720" rIns="91440" bIns="45720" rtlCol="0">
            <a:normAutofit/>
          </a:bodyPr>
          <a:lstStyle/>
          <a:p>
            <a:r>
              <a:rPr lang="en-US" sz="1600" dirty="0">
                <a:solidFill>
                  <a:srgbClr val="FFFFFF"/>
                </a:solidFill>
              </a:rPr>
              <a:t>Website: </a:t>
            </a:r>
            <a:r>
              <a:rPr lang="en-US" sz="1600" dirty="0">
                <a:solidFill>
                  <a:srgbClr val="FFFFFF"/>
                </a:solidFill>
                <a:hlinkClick r:id="rId3"/>
              </a:rPr>
              <a:t>https://offtherailspod.github.io</a:t>
            </a:r>
            <a:r>
              <a:rPr lang="en-US" sz="1600" dirty="0">
                <a:solidFill>
                  <a:srgbClr val="FFFFFF"/>
                </a:solidFill>
              </a:rPr>
              <a:t> </a:t>
            </a:r>
          </a:p>
          <a:p>
            <a:r>
              <a:rPr lang="en-US" sz="1600" dirty="0">
                <a:solidFill>
                  <a:srgbClr val="FFFFFF"/>
                </a:solidFill>
              </a:rPr>
              <a:t>Email: </a:t>
            </a:r>
            <a:r>
              <a:rPr lang="en-US" sz="1600" dirty="0">
                <a:solidFill>
                  <a:srgbClr val="FFFFFF"/>
                </a:solidFill>
                <a:hlinkClick r:id="rId4"/>
              </a:rPr>
              <a:t>offtherailsconnect@gmail.com</a:t>
            </a:r>
            <a:endParaRPr lang="en-US" sz="1600" dirty="0">
              <a:solidFill>
                <a:srgbClr val="FFFFFF"/>
              </a:solidFill>
            </a:endParaRPr>
          </a:p>
          <a:p>
            <a:r>
              <a:rPr lang="en-US" sz="1600" dirty="0">
                <a:solidFill>
                  <a:srgbClr val="FFFFFF"/>
                </a:solidFill>
              </a:rPr>
              <a:t>Facebook: </a:t>
            </a:r>
            <a:r>
              <a:rPr lang="en-US" sz="1600" dirty="0">
                <a:solidFill>
                  <a:srgbClr val="FFFFFF"/>
                </a:solidFill>
                <a:hlinkClick r:id="rId5"/>
              </a:rPr>
              <a:t>https://www.facebook.com/OffTheRailPodcast/</a:t>
            </a:r>
            <a:endParaRPr lang="en-US" sz="1600" dirty="0">
              <a:solidFill>
                <a:srgbClr val="FFFFFF"/>
              </a:solidFill>
            </a:endParaRPr>
          </a:p>
          <a:p>
            <a:r>
              <a:rPr lang="en-US" sz="1600" dirty="0">
                <a:solidFill>
                  <a:srgbClr val="FFFFFF"/>
                </a:solidFill>
              </a:rPr>
              <a:t>Twitter: </a:t>
            </a:r>
            <a:r>
              <a:rPr lang="en-US" sz="1600" dirty="0">
                <a:solidFill>
                  <a:srgbClr val="FFFFFF"/>
                </a:solidFill>
                <a:hlinkClick r:id="rId6"/>
              </a:rPr>
              <a:t>https://twitter.com/OffTheRails12</a:t>
            </a:r>
            <a:endParaRPr lang="en-US" sz="1600" dirty="0">
              <a:solidFill>
                <a:srgbClr val="FFFFFF"/>
              </a:solidFill>
            </a:endParaRPr>
          </a:p>
          <a:p>
            <a:r>
              <a:rPr lang="en-US" sz="1600" dirty="0" err="1">
                <a:solidFill>
                  <a:srgbClr val="FFFFFF"/>
                </a:solidFill>
              </a:rPr>
              <a:t>Github</a:t>
            </a:r>
            <a:r>
              <a:rPr lang="en-US" sz="1600" dirty="0">
                <a:solidFill>
                  <a:srgbClr val="FFFFFF"/>
                </a:solidFill>
              </a:rPr>
              <a:t>: </a:t>
            </a:r>
            <a:r>
              <a:rPr lang="en-US" sz="1600" dirty="0">
                <a:solidFill>
                  <a:srgbClr val="FFFFFF"/>
                </a:solidFill>
                <a:hlinkClick r:id="rId7"/>
              </a:rPr>
              <a:t>https://github.com/offtherailspod/offtherailspod.github.io</a:t>
            </a:r>
            <a:endParaRPr lang="en-US" sz="1600" dirty="0">
              <a:solidFill>
                <a:srgbClr val="FFFFFF"/>
              </a:solidFill>
            </a:endParaRPr>
          </a:p>
          <a:p>
            <a:endParaRPr lang="en-US" sz="1600" dirty="0">
              <a:solidFill>
                <a:srgbClr val="FFFFFF"/>
              </a:solidFill>
            </a:endParaRPr>
          </a:p>
        </p:txBody>
      </p:sp>
    </p:spTree>
    <p:extLst>
      <p:ext uri="{BB962C8B-B14F-4D97-AF65-F5344CB8AC3E}">
        <p14:creationId xmlns:p14="http://schemas.microsoft.com/office/powerpoint/2010/main" val="1290106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10">
            <a:extLst>
              <a:ext uri="{FF2B5EF4-FFF2-40B4-BE49-F238E27FC236}">
                <a16:creationId xmlns:a16="http://schemas.microsoft.com/office/drawing/2014/main" id="{AF8F021D-E17C-4692-BC36-88810FC4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8AFF2633-4C2E-403C-9012-EB4940FBAA79}"/>
              </a:ext>
            </a:extLst>
          </p:cNvPr>
          <p:cNvSpPr>
            <a:spLocks noGrp="1"/>
          </p:cNvSpPr>
          <p:nvPr>
            <p:ph type="title"/>
          </p:nvPr>
        </p:nvSpPr>
        <p:spPr>
          <a:xfrm>
            <a:off x="754144" y="484631"/>
            <a:ext cx="6340519" cy="1638469"/>
          </a:xfrm>
        </p:spPr>
        <p:txBody>
          <a:bodyPr>
            <a:normAutofit/>
          </a:bodyPr>
          <a:lstStyle/>
          <a:p>
            <a:r>
              <a:rPr lang="en-US" dirty="0"/>
              <a:t>How to access this Course for later</a:t>
            </a:r>
          </a:p>
        </p:txBody>
      </p:sp>
      <p:sp>
        <p:nvSpPr>
          <p:cNvPr id="12" name="Rectangle 11">
            <a:extLst>
              <a:ext uri="{FF2B5EF4-FFF2-40B4-BE49-F238E27FC236}">
                <a16:creationId xmlns:a16="http://schemas.microsoft.com/office/drawing/2014/main" id="{F3734912-26F1-4F15-9124-B74686760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C00A36D7-C32D-4938-929E-17A27761BCCD}"/>
              </a:ext>
            </a:extLst>
          </p:cNvPr>
          <p:cNvSpPr>
            <a:spLocks noGrp="1"/>
          </p:cNvSpPr>
          <p:nvPr>
            <p:ph idx="1"/>
          </p:nvPr>
        </p:nvSpPr>
        <p:spPr>
          <a:xfrm>
            <a:off x="765051" y="2443140"/>
            <a:ext cx="6306309" cy="3930227"/>
          </a:xfrm>
        </p:spPr>
        <p:txBody>
          <a:bodyPr>
            <a:normAutofit/>
          </a:bodyPr>
          <a:lstStyle/>
          <a:p>
            <a:r>
              <a:rPr lang="en-US">
                <a:solidFill>
                  <a:srgbClr val="000000"/>
                </a:solidFill>
              </a:rPr>
              <a:t>Download at </a:t>
            </a:r>
            <a:r>
              <a:rPr lang="en-US">
                <a:solidFill>
                  <a:srgbClr val="000000"/>
                </a:solidFill>
                <a:hlinkClick r:id="rId2"/>
              </a:rPr>
              <a:t>https://github.com/offtherailspod/offtherailspod.github.io/tree/master/blog/sec-aware/</a:t>
            </a:r>
            <a:endParaRPr lang="en-US">
              <a:solidFill>
                <a:srgbClr val="000000"/>
              </a:solidFill>
            </a:endParaRPr>
          </a:p>
          <a:p>
            <a:endParaRPr lang="en-US">
              <a:solidFill>
                <a:srgbClr val="000000"/>
              </a:solidFill>
            </a:endParaRPr>
          </a:p>
        </p:txBody>
      </p:sp>
      <p:pic>
        <p:nvPicPr>
          <p:cNvPr id="7" name="Graphic 6" descr="Download">
            <a:extLst>
              <a:ext uri="{FF2B5EF4-FFF2-40B4-BE49-F238E27FC236}">
                <a16:creationId xmlns:a16="http://schemas.microsoft.com/office/drawing/2014/main" id="{61B12576-D30E-4163-94B6-97EF800517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50787" y="1600709"/>
            <a:ext cx="3656581" cy="3656581"/>
          </a:xfrm>
          <a:prstGeom prst="rect">
            <a:avLst/>
          </a:prstGeom>
        </p:spPr>
      </p:pic>
    </p:spTree>
    <p:extLst>
      <p:ext uri="{BB962C8B-B14F-4D97-AF65-F5344CB8AC3E}">
        <p14:creationId xmlns:p14="http://schemas.microsoft.com/office/powerpoint/2010/main" val="1738632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8A25BF79-9ED2-4290-8C48-1AB107B67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0060F-B4C7-49CF-8618-46D525FA66AE}"/>
              </a:ext>
            </a:extLst>
          </p:cNvPr>
          <p:cNvSpPr>
            <a:spLocks noGrp="1"/>
          </p:cNvSpPr>
          <p:nvPr>
            <p:ph type="title"/>
          </p:nvPr>
        </p:nvSpPr>
        <p:spPr>
          <a:xfrm>
            <a:off x="5122943" y="1068755"/>
            <a:ext cx="6273998" cy="4720490"/>
          </a:xfrm>
        </p:spPr>
        <p:txBody>
          <a:bodyPr vert="horz" lIns="91440" tIns="45720" rIns="91440" bIns="45720" rtlCol="0" anchor="ctr">
            <a:normAutofit/>
          </a:bodyPr>
          <a:lstStyle/>
          <a:p>
            <a:br>
              <a:rPr lang="en-US" sz="7200">
                <a:solidFill>
                  <a:schemeClr val="tx1"/>
                </a:solidFill>
              </a:rPr>
            </a:br>
            <a:r>
              <a:rPr lang="en-US" sz="7200">
                <a:solidFill>
                  <a:schemeClr val="tx1"/>
                </a:solidFill>
              </a:rPr>
              <a:t>Part i:</a:t>
            </a:r>
            <a:br>
              <a:rPr lang="en-US" sz="7200">
                <a:solidFill>
                  <a:schemeClr val="tx1"/>
                </a:solidFill>
              </a:rPr>
            </a:br>
            <a:r>
              <a:rPr lang="en-US" sz="7200">
                <a:solidFill>
                  <a:schemeClr val="tx1"/>
                </a:solidFill>
              </a:rPr>
              <a:t>Passwords</a:t>
            </a:r>
          </a:p>
        </p:txBody>
      </p:sp>
      <p:sp>
        <p:nvSpPr>
          <p:cNvPr id="14" name="Rectangle 13">
            <a:extLst>
              <a:ext uri="{FF2B5EF4-FFF2-40B4-BE49-F238E27FC236}">
                <a16:creationId xmlns:a16="http://schemas.microsoft.com/office/drawing/2014/main" id="{6159C197-C92F-4EEC-9821-4C2CAABD6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8067C4DE-FA22-4255-934B-B9A2B80BC6EE}"/>
              </a:ext>
            </a:extLst>
          </p:cNvPr>
          <p:cNvSpPr>
            <a:spLocks noGrp="1"/>
          </p:cNvSpPr>
          <p:nvPr>
            <p:ph type="body" idx="1"/>
          </p:nvPr>
        </p:nvSpPr>
        <p:spPr>
          <a:xfrm>
            <a:off x="1744361" y="1306286"/>
            <a:ext cx="2566235" cy="4245428"/>
          </a:xfrm>
        </p:spPr>
        <p:txBody>
          <a:bodyPr vert="horz" lIns="91440" tIns="45720" rIns="91440" bIns="45720" rtlCol="0" anchor="ctr">
            <a:normAutofit/>
          </a:bodyPr>
          <a:lstStyle/>
          <a:p>
            <a:pPr algn="ctr"/>
            <a:r>
              <a:rPr lang="en-US">
                <a:solidFill>
                  <a:srgbClr val="2A1A00"/>
                </a:solidFill>
              </a:rPr>
              <a:t>Keys to the computer world</a:t>
            </a:r>
          </a:p>
        </p:txBody>
      </p:sp>
      <p:sp>
        <p:nvSpPr>
          <p:cNvPr id="16" name="Rectangle 15">
            <a:extLst>
              <a:ext uri="{FF2B5EF4-FFF2-40B4-BE49-F238E27FC236}">
                <a16:creationId xmlns:a16="http://schemas.microsoft.com/office/drawing/2014/main" id="{F318D58F-96AE-499D-AB10-312690101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2095646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B9F6-2649-4C25-ABD9-EA9809B98B77}"/>
              </a:ext>
            </a:extLst>
          </p:cNvPr>
          <p:cNvSpPr>
            <a:spLocks noGrp="1"/>
          </p:cNvSpPr>
          <p:nvPr>
            <p:ph type="title"/>
          </p:nvPr>
        </p:nvSpPr>
        <p:spPr/>
        <p:txBody>
          <a:bodyPr/>
          <a:lstStyle/>
          <a:p>
            <a:r>
              <a:rPr lang="en-US" dirty="0"/>
              <a:t>Strength in numbers	</a:t>
            </a:r>
          </a:p>
        </p:txBody>
      </p:sp>
      <p:sp>
        <p:nvSpPr>
          <p:cNvPr id="5" name="Text Placeholder 4">
            <a:extLst>
              <a:ext uri="{FF2B5EF4-FFF2-40B4-BE49-F238E27FC236}">
                <a16:creationId xmlns:a16="http://schemas.microsoft.com/office/drawing/2014/main" id="{3C5BE119-16A1-42F6-80A0-5BD8F722E6DE}"/>
              </a:ext>
            </a:extLst>
          </p:cNvPr>
          <p:cNvSpPr>
            <a:spLocks noGrp="1"/>
          </p:cNvSpPr>
          <p:nvPr>
            <p:ph type="body" idx="1"/>
          </p:nvPr>
        </p:nvSpPr>
        <p:spPr>
          <a:xfrm>
            <a:off x="1252728" y="1556249"/>
            <a:ext cx="4800600" cy="632529"/>
          </a:xfrm>
        </p:spPr>
        <p:txBody>
          <a:bodyPr/>
          <a:lstStyle/>
          <a:p>
            <a:r>
              <a:rPr lang="en-US" dirty="0"/>
              <a:t>The have’s</a:t>
            </a:r>
          </a:p>
        </p:txBody>
      </p:sp>
      <p:sp>
        <p:nvSpPr>
          <p:cNvPr id="3" name="Content Placeholder 2">
            <a:extLst>
              <a:ext uri="{FF2B5EF4-FFF2-40B4-BE49-F238E27FC236}">
                <a16:creationId xmlns:a16="http://schemas.microsoft.com/office/drawing/2014/main" id="{9B9974E0-DA86-4428-99AF-03FE078B16C0}"/>
              </a:ext>
            </a:extLst>
          </p:cNvPr>
          <p:cNvSpPr>
            <a:spLocks noGrp="1"/>
          </p:cNvSpPr>
          <p:nvPr>
            <p:ph sz="half" idx="2"/>
          </p:nvPr>
        </p:nvSpPr>
        <p:spPr>
          <a:xfrm>
            <a:off x="1295400" y="2311457"/>
            <a:ext cx="4800600" cy="2996398"/>
          </a:xfrm>
        </p:spPr>
        <p:txBody>
          <a:bodyPr>
            <a:normAutofit/>
          </a:bodyPr>
          <a:lstStyle/>
          <a:p>
            <a:r>
              <a:rPr lang="en-US" dirty="0"/>
              <a:t>Passwords get their strength in three main areas:</a:t>
            </a:r>
          </a:p>
          <a:p>
            <a:pPr lvl="1"/>
            <a:r>
              <a:rPr lang="en-US" dirty="0"/>
              <a:t>Length – a general rule of thumb is 8 to 10 characters.</a:t>
            </a:r>
          </a:p>
          <a:p>
            <a:pPr lvl="1"/>
            <a:r>
              <a:rPr lang="en-US" dirty="0"/>
              <a:t>Upper and lower case combined</a:t>
            </a:r>
          </a:p>
          <a:p>
            <a:pPr lvl="1"/>
            <a:r>
              <a:rPr lang="en-US" dirty="0"/>
              <a:t>Special characters - !@#$%^&amp;*(){}][;”</a:t>
            </a:r>
          </a:p>
          <a:p>
            <a:r>
              <a:rPr lang="en-US" dirty="0"/>
              <a:t>Random characters are your friends.</a:t>
            </a:r>
          </a:p>
        </p:txBody>
      </p:sp>
      <p:sp>
        <p:nvSpPr>
          <p:cNvPr id="6" name="Text Placeholder 5">
            <a:extLst>
              <a:ext uri="{FF2B5EF4-FFF2-40B4-BE49-F238E27FC236}">
                <a16:creationId xmlns:a16="http://schemas.microsoft.com/office/drawing/2014/main" id="{2C9DE714-D171-4F07-A4A5-A645CD18FD13}"/>
              </a:ext>
            </a:extLst>
          </p:cNvPr>
          <p:cNvSpPr>
            <a:spLocks noGrp="1"/>
          </p:cNvSpPr>
          <p:nvPr>
            <p:ph type="body" sz="quarter" idx="3"/>
          </p:nvPr>
        </p:nvSpPr>
        <p:spPr>
          <a:xfrm>
            <a:off x="6633864" y="1558252"/>
            <a:ext cx="4800600" cy="632529"/>
          </a:xfrm>
        </p:spPr>
        <p:txBody>
          <a:bodyPr/>
          <a:lstStyle/>
          <a:p>
            <a:r>
              <a:rPr lang="en-US" dirty="0"/>
              <a:t>The have not’s</a:t>
            </a:r>
          </a:p>
        </p:txBody>
      </p:sp>
      <p:sp>
        <p:nvSpPr>
          <p:cNvPr id="7" name="Content Placeholder 6">
            <a:extLst>
              <a:ext uri="{FF2B5EF4-FFF2-40B4-BE49-F238E27FC236}">
                <a16:creationId xmlns:a16="http://schemas.microsoft.com/office/drawing/2014/main" id="{3DFB00B2-D3A8-4645-8873-FDEC4CB1F48D}"/>
              </a:ext>
            </a:extLst>
          </p:cNvPr>
          <p:cNvSpPr>
            <a:spLocks noGrp="1"/>
          </p:cNvSpPr>
          <p:nvPr>
            <p:ph sz="quarter" idx="4"/>
          </p:nvPr>
        </p:nvSpPr>
        <p:spPr>
          <a:xfrm>
            <a:off x="6624828" y="2311457"/>
            <a:ext cx="4800600" cy="3567898"/>
          </a:xfrm>
        </p:spPr>
        <p:txBody>
          <a:bodyPr>
            <a:normAutofit/>
          </a:bodyPr>
          <a:lstStyle/>
          <a:p>
            <a:r>
              <a:rPr lang="en-US" dirty="0"/>
              <a:t>Use ANY word in any dictionary</a:t>
            </a:r>
          </a:p>
          <a:p>
            <a:r>
              <a:rPr lang="en-US" dirty="0"/>
              <a:t>Use personal sequence of numbers</a:t>
            </a:r>
          </a:p>
          <a:p>
            <a:r>
              <a:rPr lang="en-US" dirty="0"/>
              <a:t>Changing letters for symbols i.e.:</a:t>
            </a:r>
          </a:p>
          <a:p>
            <a:pPr lvl="1"/>
            <a:r>
              <a:rPr lang="en-US" dirty="0"/>
              <a:t>Pa$Sw0rD1 for password1</a:t>
            </a:r>
          </a:p>
          <a:p>
            <a:r>
              <a:rPr lang="en-US" dirty="0"/>
              <a:t>Use the same password on different accounts.</a:t>
            </a:r>
          </a:p>
          <a:p>
            <a:r>
              <a:rPr lang="en-US" dirty="0"/>
              <a:t>Change ending/beginning numbers when required to update password.</a:t>
            </a:r>
          </a:p>
          <a:p>
            <a:pPr lvl="1"/>
            <a:r>
              <a:rPr lang="en-US" dirty="0"/>
              <a:t>Password12 </a:t>
            </a:r>
            <a:r>
              <a:rPr lang="en-US" dirty="0">
                <a:sym typeface="Wingdings" panose="05000000000000000000" pitchFamily="2" charset="2"/>
              </a:rPr>
              <a:t> Password13</a:t>
            </a:r>
            <a:endParaRPr lang="en-US" dirty="0"/>
          </a:p>
        </p:txBody>
      </p:sp>
    </p:spTree>
    <p:extLst>
      <p:ext uri="{BB962C8B-B14F-4D97-AF65-F5344CB8AC3E}">
        <p14:creationId xmlns:p14="http://schemas.microsoft.com/office/powerpoint/2010/main" val="512607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F017-07F4-4D48-87BC-C84964B33BD1}"/>
              </a:ext>
            </a:extLst>
          </p:cNvPr>
          <p:cNvSpPr>
            <a:spLocks noGrp="1"/>
          </p:cNvSpPr>
          <p:nvPr>
            <p:ph type="title"/>
          </p:nvPr>
        </p:nvSpPr>
        <p:spPr/>
        <p:txBody>
          <a:bodyPr/>
          <a:lstStyle/>
          <a:p>
            <a:r>
              <a:rPr lang="en-US" dirty="0"/>
              <a:t>Password Managers &amp; Generators</a:t>
            </a:r>
          </a:p>
        </p:txBody>
      </p:sp>
      <p:sp>
        <p:nvSpPr>
          <p:cNvPr id="3" name="Content Placeholder 2">
            <a:extLst>
              <a:ext uri="{FF2B5EF4-FFF2-40B4-BE49-F238E27FC236}">
                <a16:creationId xmlns:a16="http://schemas.microsoft.com/office/drawing/2014/main" id="{492C04F3-E400-483E-BCF5-A3427F665707}"/>
              </a:ext>
            </a:extLst>
          </p:cNvPr>
          <p:cNvSpPr>
            <a:spLocks noGrp="1"/>
          </p:cNvSpPr>
          <p:nvPr>
            <p:ph idx="1"/>
          </p:nvPr>
        </p:nvSpPr>
        <p:spPr/>
        <p:txBody>
          <a:bodyPr/>
          <a:lstStyle/>
          <a:p>
            <a:r>
              <a:rPr lang="en-US" dirty="0"/>
              <a:t>A simple way to ensure passwords are kept safe and easy for you to retrieve, is to use Password Managers, aka key lockers.</a:t>
            </a:r>
          </a:p>
          <a:p>
            <a:r>
              <a:rPr lang="en-US" dirty="0"/>
              <a:t>There are several ones out there, some paid, some free.</a:t>
            </a:r>
          </a:p>
          <a:p>
            <a:r>
              <a:rPr lang="en-US" dirty="0">
                <a:hlinkClick r:id="rId2"/>
              </a:rPr>
              <a:t>https://1password.com</a:t>
            </a:r>
            <a:r>
              <a:rPr lang="en-US" dirty="0"/>
              <a:t> (paid) $2.99/month billed annually, across all devices.</a:t>
            </a:r>
          </a:p>
          <a:p>
            <a:r>
              <a:rPr lang="en-US" dirty="0">
                <a:hlinkClick r:id="rId3"/>
              </a:rPr>
              <a:t>https://keepass.info/</a:t>
            </a:r>
            <a:r>
              <a:rPr lang="en-US" dirty="0"/>
              <a:t> (free) held locally on pc and connects across accounts.</a:t>
            </a:r>
          </a:p>
          <a:p>
            <a:r>
              <a:rPr lang="en-US" dirty="0"/>
              <a:t>Use password generators to generate random 10 to 16 character passwords. (Longer is better)</a:t>
            </a:r>
          </a:p>
          <a:p>
            <a:pPr lvl="1"/>
            <a:r>
              <a:rPr lang="en-US" dirty="0"/>
              <a:t>Most password managers will have a generator included. (</a:t>
            </a:r>
            <a:r>
              <a:rPr lang="en-US" dirty="0" err="1"/>
              <a:t>Keepass</a:t>
            </a:r>
            <a:r>
              <a:rPr lang="en-US" dirty="0"/>
              <a:t> does)</a:t>
            </a:r>
          </a:p>
          <a:p>
            <a:r>
              <a:rPr lang="en-US" dirty="0">
                <a:hlinkClick r:id="rId4"/>
              </a:rPr>
              <a:t>https://my.norton.com/extspa/idsafe?path=pwd-gen</a:t>
            </a:r>
            <a:r>
              <a:rPr lang="en-US" dirty="0"/>
              <a:t> is an online password generator.</a:t>
            </a:r>
          </a:p>
        </p:txBody>
      </p:sp>
    </p:spTree>
    <p:extLst>
      <p:ext uri="{BB962C8B-B14F-4D97-AF65-F5344CB8AC3E}">
        <p14:creationId xmlns:p14="http://schemas.microsoft.com/office/powerpoint/2010/main" val="2801981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19299-0C80-4BC4-B587-05D4486FD797}"/>
              </a:ext>
            </a:extLst>
          </p:cNvPr>
          <p:cNvSpPr>
            <a:spLocks noGrp="1"/>
          </p:cNvSpPr>
          <p:nvPr>
            <p:ph type="title"/>
          </p:nvPr>
        </p:nvSpPr>
        <p:spPr/>
        <p:txBody>
          <a:bodyPr>
            <a:normAutofit fontScale="90000"/>
          </a:bodyPr>
          <a:lstStyle/>
          <a:p>
            <a:r>
              <a:rPr lang="en-US" dirty="0"/>
              <a:t>Using </a:t>
            </a:r>
            <a:r>
              <a:rPr lang="en-US" dirty="0" err="1"/>
              <a:t>keepass</a:t>
            </a:r>
            <a:r>
              <a:rPr lang="en-US" dirty="0"/>
              <a:t> (6:04 min)</a:t>
            </a:r>
            <a:br>
              <a:rPr lang="en-US" dirty="0"/>
            </a:br>
            <a:r>
              <a:rPr lang="en-US" dirty="0"/>
              <a:t>by</a:t>
            </a:r>
            <a:br>
              <a:rPr lang="en-US" dirty="0"/>
            </a:br>
            <a:r>
              <a:rPr lang="en-US" dirty="0"/>
              <a:t>matt </a:t>
            </a:r>
            <a:r>
              <a:rPr lang="en-US" dirty="0" err="1"/>
              <a:t>weidner</a:t>
            </a:r>
            <a:endParaRPr lang="en-US" dirty="0"/>
          </a:p>
        </p:txBody>
      </p:sp>
      <p:pic>
        <p:nvPicPr>
          <p:cNvPr id="5" name="Screen-2019-02-10_23.14.41">
            <a:hlinkClick r:id="" action="ppaction://media"/>
            <a:extLst>
              <a:ext uri="{FF2B5EF4-FFF2-40B4-BE49-F238E27FC236}">
                <a16:creationId xmlns:a16="http://schemas.microsoft.com/office/drawing/2014/main" id="{14C72C6D-5B12-4200-ADA3-41D311C6BAD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9549" y="701336"/>
            <a:ext cx="6990139" cy="3625718"/>
          </a:xfrm>
        </p:spPr>
      </p:pic>
      <p:sp>
        <p:nvSpPr>
          <p:cNvPr id="4" name="Text Placeholder 3">
            <a:extLst>
              <a:ext uri="{FF2B5EF4-FFF2-40B4-BE49-F238E27FC236}">
                <a16:creationId xmlns:a16="http://schemas.microsoft.com/office/drawing/2014/main" id="{85004041-3F9F-4497-B5B4-EFCFE06EA142}"/>
              </a:ext>
            </a:extLst>
          </p:cNvPr>
          <p:cNvSpPr>
            <a:spLocks noGrp="1"/>
          </p:cNvSpPr>
          <p:nvPr>
            <p:ph type="body" sz="half" idx="2"/>
          </p:nvPr>
        </p:nvSpPr>
        <p:spPr/>
        <p:txBody>
          <a:bodyPr>
            <a:normAutofit lnSpcReduction="10000"/>
          </a:bodyPr>
          <a:lstStyle/>
          <a:p>
            <a:pPr marL="342900" indent="-342900">
              <a:buAutoNum type="arabicPeriod"/>
            </a:pPr>
            <a:r>
              <a:rPr lang="en-US" dirty="0"/>
              <a:t>Download and install </a:t>
            </a:r>
            <a:r>
              <a:rPr lang="en-US" dirty="0" err="1"/>
              <a:t>Keepass</a:t>
            </a:r>
            <a:endParaRPr lang="en-US" dirty="0"/>
          </a:p>
          <a:p>
            <a:pPr marL="342900" indent="-342900">
              <a:buAutoNum type="arabicPeriod"/>
            </a:pPr>
            <a:r>
              <a:rPr lang="en-US" dirty="0"/>
              <a:t>Create New database</a:t>
            </a:r>
          </a:p>
          <a:p>
            <a:pPr marL="342900" indent="-342900">
              <a:buAutoNum type="arabicPeriod"/>
            </a:pPr>
            <a:r>
              <a:rPr lang="en-US" dirty="0"/>
              <a:t>Saved to the Desktop</a:t>
            </a:r>
          </a:p>
          <a:p>
            <a:pPr marL="342900" indent="-342900">
              <a:buAutoNum type="arabicPeriod"/>
            </a:pPr>
            <a:r>
              <a:rPr lang="en-US" dirty="0"/>
              <a:t>Add new entry</a:t>
            </a:r>
          </a:p>
          <a:p>
            <a:pPr marL="342900" indent="-342900">
              <a:buAutoNum type="arabicPeriod"/>
            </a:pPr>
            <a:r>
              <a:rPr lang="en-US" dirty="0"/>
              <a:t>Generate new password</a:t>
            </a:r>
          </a:p>
          <a:p>
            <a:pPr marL="342900" indent="-342900">
              <a:buAutoNum type="arabicPeriod"/>
            </a:pPr>
            <a:r>
              <a:rPr lang="en-US" dirty="0"/>
              <a:t>Store a copy of database on USB drive and lock USB drive in safe or lock box</a:t>
            </a:r>
          </a:p>
          <a:p>
            <a:pPr marL="342900" indent="-342900">
              <a:buAutoNum type="arabicPeriod"/>
            </a:pPr>
            <a:r>
              <a:rPr lang="en-US" dirty="0"/>
              <a:t>Open database and password for before logging into the website you are using</a:t>
            </a:r>
          </a:p>
        </p:txBody>
      </p:sp>
      <p:sp>
        <p:nvSpPr>
          <p:cNvPr id="6" name="Text Placeholder 3">
            <a:extLst>
              <a:ext uri="{FF2B5EF4-FFF2-40B4-BE49-F238E27FC236}">
                <a16:creationId xmlns:a16="http://schemas.microsoft.com/office/drawing/2014/main" id="{A328599D-3697-435F-B822-D254E3D6889D}"/>
              </a:ext>
            </a:extLst>
          </p:cNvPr>
          <p:cNvSpPr txBox="1">
            <a:spLocks/>
          </p:cNvSpPr>
          <p:nvPr/>
        </p:nvSpPr>
        <p:spPr>
          <a:xfrm>
            <a:off x="289549" y="4610304"/>
            <a:ext cx="6990139" cy="2003560"/>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Clr>
                <a:schemeClr val="tx2"/>
              </a:buClr>
              <a:buFont typeface="Arial" panose="020B0604020202020204" pitchFamily="34" charset="0"/>
              <a:buNone/>
              <a:defRPr sz="1600" kern="1200" baseline="0">
                <a:solidFill>
                  <a:schemeClr val="bg2"/>
                </a:solidFill>
                <a:latin typeface="+mn-lt"/>
                <a:ea typeface="+mn-ea"/>
                <a:cs typeface="+mn-cs"/>
              </a:defRPr>
            </a:lvl1pPr>
            <a:lvl2pPr marL="457200" indent="0" algn="l" defTabSz="914400" rtl="0" eaLnBrk="1" latinLnBrk="0" hangingPunct="1">
              <a:lnSpc>
                <a:spcPct val="110000"/>
              </a:lnSpc>
              <a:spcBef>
                <a:spcPts val="700"/>
              </a:spcBef>
              <a:buClr>
                <a:schemeClr val="tx2"/>
              </a:buClr>
              <a:buFont typeface="Gill Sans MT" panose="020B0502020104020203" pitchFamily="34" charset="0"/>
              <a:buNone/>
              <a:defRPr sz="1400" kern="1200">
                <a:solidFill>
                  <a:schemeClr val="tx1">
                    <a:lumMod val="65000"/>
                    <a:lumOff val="35000"/>
                  </a:schemeClr>
                </a:solidFill>
                <a:latin typeface="+mn-lt"/>
                <a:ea typeface="+mn-ea"/>
                <a:cs typeface="+mn-cs"/>
              </a:defRPr>
            </a:lvl2pPr>
            <a:lvl3pPr marL="914400" indent="0" algn="l" defTabSz="914400" rtl="0" eaLnBrk="1" latinLnBrk="0" hangingPunct="1">
              <a:lnSpc>
                <a:spcPct val="110000"/>
              </a:lnSpc>
              <a:spcBef>
                <a:spcPts val="700"/>
              </a:spcBef>
              <a:buClr>
                <a:schemeClr val="tx2"/>
              </a:buClr>
              <a:buFont typeface="Arial" panose="020B0604020202020204" pitchFamily="34" charset="0"/>
              <a:buNone/>
              <a:defRPr sz="1200" kern="1200">
                <a:solidFill>
                  <a:schemeClr val="tx1">
                    <a:lumMod val="65000"/>
                    <a:lumOff val="35000"/>
                  </a:schemeClr>
                </a:solidFill>
                <a:latin typeface="+mn-lt"/>
                <a:ea typeface="+mn-ea"/>
                <a:cs typeface="+mn-cs"/>
              </a:defRPr>
            </a:lvl3pPr>
            <a:lvl4pPr marL="13716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4pPr>
            <a:lvl5pPr marL="18288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5pPr>
            <a:lvl6pPr marL="2286000" indent="0" algn="l" defTabSz="914400" rtl="0" eaLnBrk="1" latinLnBrk="0" hangingPunct="1">
              <a:lnSpc>
                <a:spcPct val="110000"/>
              </a:lnSpc>
              <a:spcBef>
                <a:spcPts val="700"/>
              </a:spcBef>
              <a:buClr>
                <a:schemeClr val="tx2"/>
              </a:buClr>
              <a:buFont typeface="Gill Sans MT" panose="020B0502020104020203" pitchFamily="34" charset="0"/>
              <a:buNone/>
              <a:defRPr sz="1000" kern="1200">
                <a:solidFill>
                  <a:schemeClr val="tx1">
                    <a:lumMod val="65000"/>
                    <a:lumOff val="35000"/>
                  </a:schemeClr>
                </a:solidFill>
                <a:latin typeface="+mn-lt"/>
                <a:ea typeface="+mn-ea"/>
                <a:cs typeface="+mn-cs"/>
              </a:defRPr>
            </a:lvl6pPr>
            <a:lvl7pPr marL="2743200" indent="0" algn="l" defTabSz="914400" rtl="0" eaLnBrk="1" latinLnBrk="0" hangingPunct="1">
              <a:lnSpc>
                <a:spcPct val="110000"/>
              </a:lnSpc>
              <a:spcBef>
                <a:spcPts val="700"/>
              </a:spcBef>
              <a:buClr>
                <a:schemeClr val="tx2"/>
              </a:buClr>
              <a:buFont typeface="Arial" panose="020B0604020202020204" pitchFamily="34" charset="0"/>
              <a:buNone/>
              <a:defRPr sz="1000" kern="1200">
                <a:solidFill>
                  <a:schemeClr val="tx1">
                    <a:lumMod val="65000"/>
                    <a:lumOff val="35000"/>
                  </a:schemeClr>
                </a:solidFill>
                <a:latin typeface="+mn-lt"/>
                <a:ea typeface="+mn-ea"/>
                <a:cs typeface="+mn-cs"/>
              </a:defRPr>
            </a:lvl7pPr>
            <a:lvl8pPr marL="3200400" indent="0" algn="l" defTabSz="914400" rtl="0" eaLnBrk="1" latinLnBrk="0" hangingPunct="1">
              <a:lnSpc>
                <a:spcPct val="110000"/>
              </a:lnSpc>
              <a:spcBef>
                <a:spcPts val="700"/>
              </a:spcBef>
              <a:buClr>
                <a:schemeClr val="tx2"/>
              </a:buClr>
              <a:buFont typeface="Gill Sans MT" panose="020B0502020104020203" pitchFamily="34" charset="0"/>
              <a:buNone/>
              <a:defRPr sz="1000" kern="1200" baseline="0">
                <a:solidFill>
                  <a:schemeClr val="tx1">
                    <a:lumMod val="65000"/>
                    <a:lumOff val="35000"/>
                  </a:schemeClr>
                </a:solidFill>
                <a:latin typeface="+mn-lt"/>
                <a:ea typeface="+mn-ea"/>
                <a:cs typeface="+mn-cs"/>
              </a:defRPr>
            </a:lvl8pPr>
            <a:lvl9pPr marL="3657600" indent="0" algn="l" defTabSz="914400" rtl="0" eaLnBrk="1" latinLnBrk="0" hangingPunct="1">
              <a:lnSpc>
                <a:spcPct val="110000"/>
              </a:lnSpc>
              <a:spcBef>
                <a:spcPts val="700"/>
              </a:spcBef>
              <a:buClr>
                <a:schemeClr val="tx2"/>
              </a:buClr>
              <a:buFont typeface="Arial" panose="020B0604020202020204" pitchFamily="34" charset="0"/>
              <a:buNone/>
              <a:defRPr sz="1000" kern="1200" baseline="0">
                <a:solidFill>
                  <a:schemeClr val="tx1">
                    <a:lumMod val="65000"/>
                    <a:lumOff val="35000"/>
                  </a:schemeClr>
                </a:solidFill>
                <a:latin typeface="+mn-lt"/>
                <a:ea typeface="+mn-ea"/>
                <a:cs typeface="+mn-cs"/>
              </a:defRPr>
            </a:lvl9pPr>
          </a:lstStyle>
          <a:p>
            <a:r>
              <a:rPr lang="en-US" dirty="0">
                <a:solidFill>
                  <a:schemeClr val="tx1"/>
                </a:solidFill>
              </a:rPr>
              <a:t>**NOTE**</a:t>
            </a:r>
          </a:p>
          <a:p>
            <a:r>
              <a:rPr lang="en-US" dirty="0" err="1">
                <a:solidFill>
                  <a:schemeClr val="tx1"/>
                </a:solidFill>
              </a:rPr>
              <a:t>Keepass</a:t>
            </a:r>
            <a:r>
              <a:rPr lang="en-US" dirty="0">
                <a:solidFill>
                  <a:schemeClr val="tx1"/>
                </a:solidFill>
              </a:rPr>
              <a:t> is encrypted at rest, meaning that it would have to be decrypted to gain access to your passwords.</a:t>
            </a:r>
          </a:p>
        </p:txBody>
      </p:sp>
    </p:spTree>
    <p:extLst>
      <p:ext uri="{BB962C8B-B14F-4D97-AF65-F5344CB8AC3E}">
        <p14:creationId xmlns:p14="http://schemas.microsoft.com/office/powerpoint/2010/main" val="284872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3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171312"/>
      </a:dk2>
      <a:lt2>
        <a:srgbClr val="F7F0DF"/>
      </a:lt2>
      <a:accent1>
        <a:srgbClr val="53AE6E"/>
      </a:accent1>
      <a:accent2>
        <a:srgbClr val="326267"/>
      </a:accent2>
      <a:accent3>
        <a:srgbClr val="C5C34A"/>
      </a:accent3>
      <a:accent4>
        <a:srgbClr val="BF6546"/>
      </a:accent4>
      <a:accent5>
        <a:srgbClr val="81B5A8"/>
      </a:accent5>
      <a:accent6>
        <a:srgbClr val="636455"/>
      </a:accent6>
      <a:hlink>
        <a:srgbClr val="81B5A8"/>
      </a:hlink>
      <a:folHlink>
        <a:srgbClr val="936888"/>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docProps/app.xml><?xml version="1.0" encoding="utf-8"?>
<Properties xmlns="http://schemas.openxmlformats.org/officeDocument/2006/extended-properties" xmlns:vt="http://schemas.openxmlformats.org/officeDocument/2006/docPropsVTypes">
  <TotalTime>15</TotalTime>
  <Words>3686</Words>
  <Application>Microsoft Office PowerPoint</Application>
  <PresentationFormat>Widescreen</PresentationFormat>
  <Paragraphs>253</Paragraphs>
  <Slides>47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Gill Sans MT</vt:lpstr>
      <vt:lpstr>Impact</vt:lpstr>
      <vt:lpstr>Badge</vt:lpstr>
      <vt:lpstr>Online security awareness</vt:lpstr>
      <vt:lpstr>Table  of  COntents</vt:lpstr>
      <vt:lpstr>Course objectives</vt:lpstr>
      <vt:lpstr>Authors</vt:lpstr>
      <vt:lpstr>How to access this Course for later</vt:lpstr>
      <vt:lpstr> Part i: Passwords</vt:lpstr>
      <vt:lpstr>Strength in numbers </vt:lpstr>
      <vt:lpstr>Password Managers &amp; Generators</vt:lpstr>
      <vt:lpstr>Using keepass (6:04 min) by matt weidner</vt:lpstr>
      <vt:lpstr>MFA, biometrics, and yubikey</vt:lpstr>
      <vt:lpstr>All for one and one for all passwords</vt:lpstr>
      <vt:lpstr>Part ii: Emails</vt:lpstr>
      <vt:lpstr>Phishing emails</vt:lpstr>
      <vt:lpstr>Fake email #1</vt:lpstr>
      <vt:lpstr>Fake email #2</vt:lpstr>
      <vt:lpstr>Fake email #3</vt:lpstr>
      <vt:lpstr>Deceptive links</vt:lpstr>
      <vt:lpstr>Online banking</vt:lpstr>
      <vt:lpstr>Part iii: scams and Identity theft</vt:lpstr>
      <vt:lpstr>What is an online scam?</vt:lpstr>
      <vt:lpstr>Other types of scams</vt:lpstr>
      <vt:lpstr>Update security breaches</vt:lpstr>
      <vt:lpstr>What if I’m Being Scammed Right now</vt:lpstr>
      <vt:lpstr>Part iV: Social Engineering</vt:lpstr>
      <vt:lpstr>Social engineering defined</vt:lpstr>
      <vt:lpstr>PII: Personally Identifiable  Information</vt:lpstr>
      <vt:lpstr>Why should you be concerned about this?</vt:lpstr>
      <vt:lpstr>Part v: securing your online presence</vt:lpstr>
      <vt:lpstr>Browsing the internet</vt:lpstr>
      <vt:lpstr>L.D.S.B.</vt:lpstr>
      <vt:lpstr>Old equipment and the next phase in life</vt:lpstr>
      <vt:lpstr>Redacting shared info</vt:lpstr>
      <vt:lpstr>Part vi: defensive programs</vt:lpstr>
      <vt:lpstr>Firewalls, Anti-virus, and malware detection programs</vt:lpstr>
      <vt:lpstr>Router identity</vt:lpstr>
      <vt:lpstr>WiFI – Home and Public (open)</vt:lpstr>
      <vt:lpstr>Part vii: what to do after becoming a victim</vt:lpstr>
      <vt:lpstr>Overview of Steps: SCRCC</vt:lpstr>
      <vt:lpstr>Secure your accounts</vt:lpstr>
      <vt:lpstr>Change your passwords</vt:lpstr>
      <vt:lpstr>File A police report</vt:lpstr>
      <vt:lpstr>Contact your utilities</vt:lpstr>
      <vt:lpstr>Check your system</vt:lpstr>
      <vt:lpstr>Part viii: Beyond this course</vt:lpstr>
      <vt:lpstr>Types of hacking attacks</vt:lpstr>
      <vt:lpstr>conclusion</vt:lpstr>
      <vt:lpstr>Off the rails Cyber security podcast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security awareness</dc:title>
  <dc:creator>Brandon Rickman</dc:creator>
  <cp:lastModifiedBy>Brandon Rickman</cp:lastModifiedBy>
  <cp:revision>4</cp:revision>
  <dcterms:created xsi:type="dcterms:W3CDTF">2019-03-19T20:22:33Z</dcterms:created>
  <dcterms:modified xsi:type="dcterms:W3CDTF">2019-03-19T20:38:05Z</dcterms:modified>
</cp:coreProperties>
</file>